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2"/>
  </p:sldMasterIdLst>
  <p:notesMasterIdLst>
    <p:notesMasterId r:id="rId13"/>
  </p:notesMasterIdLst>
  <p:sldIdLst>
    <p:sldId id="256" r:id="rId3"/>
    <p:sldId id="263" r:id="rId4"/>
    <p:sldId id="267" r:id="rId5"/>
    <p:sldId id="258" r:id="rId6"/>
    <p:sldId id="257" r:id="rId7"/>
    <p:sldId id="259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57556" autoAdjust="0"/>
  </p:normalViewPr>
  <p:slideViewPr>
    <p:cSldViewPr showGuides="1">
      <p:cViewPr varScale="1">
        <p:scale>
          <a:sx n="67" d="100"/>
          <a:sy n="67" d="100"/>
        </p:scale>
        <p:origin x="773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3C058-9939-4848-866D-C2F85B502D69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62F8-2ACE-48B4-87E2-A56DFB161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1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Wipe transitions with pictures and</a:t>
            </a:r>
            <a:r>
              <a:rPr lang="en-US" sz="1400" b="1" baseline="0" dirty="0" smtClean="0"/>
              <a:t> captions</a:t>
            </a:r>
            <a:endParaRPr lang="en-US" sz="1400" b="1" dirty="0" smtClean="0"/>
          </a:p>
          <a:p>
            <a:r>
              <a:rPr lang="en-US" sz="1400" dirty="0" smtClean="0"/>
              <a:t>(Basic)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reproduce the picture</a:t>
            </a:r>
            <a:r>
              <a:rPr lang="en-US" baseline="0" dirty="0" smtClean="0"/>
              <a:t>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Insert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Images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select a picture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 </a:t>
            </a:r>
            <a:r>
              <a:rPr lang="en-US" dirty="0" smtClean="0"/>
              <a:t>Select</a:t>
            </a:r>
            <a:r>
              <a:rPr lang="en-US" baseline="0" dirty="0" smtClean="0"/>
              <a:t> the picture.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right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Shadow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Shadow</a:t>
            </a:r>
            <a:r>
              <a:rPr lang="en-US" baseline="0" dirty="0" smtClean="0"/>
              <a:t> pane, click the button next to </a:t>
            </a:r>
            <a:r>
              <a:rPr lang="en-US" b="1" baseline="0" dirty="0" smtClean="0"/>
              <a:t>Presets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Inner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Inside Top</a:t>
            </a:r>
            <a:r>
              <a:rPr lang="en-US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Also in the </a:t>
            </a:r>
            <a:r>
              <a:rPr lang="en-US" b="1" baseline="0" dirty="0" smtClean="0"/>
              <a:t>Format Picture </a:t>
            </a:r>
            <a:r>
              <a:rPr lang="en-US" baseline="0" dirty="0" smtClean="0"/>
              <a:t>dialog box, click </a:t>
            </a:r>
            <a:r>
              <a:rPr lang="en-US" b="1" baseline="0" dirty="0" smtClean="0"/>
              <a:t>Glow and Soft Edges</a:t>
            </a:r>
            <a:r>
              <a:rPr lang="en-US" baseline="0" dirty="0" smtClean="0"/>
              <a:t> in the left pane, in the </a:t>
            </a:r>
            <a:r>
              <a:rPr lang="en-US" b="1" baseline="0" dirty="0" smtClean="0"/>
              <a:t>Glow and Soft Edges </a:t>
            </a:r>
            <a:r>
              <a:rPr lang="en-US" baseline="0" dirty="0" smtClean="0"/>
              <a:t>pane, under </a:t>
            </a:r>
            <a:r>
              <a:rPr lang="en-US" b="1" baseline="0" dirty="0" smtClean="0"/>
              <a:t>Glow</a:t>
            </a:r>
            <a:r>
              <a:rPr lang="en-US" baseline="0" dirty="0" smtClean="0"/>
              <a:t>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aseline="0" dirty="0" smtClean="0"/>
              <a:t>Click the button next to </a:t>
            </a:r>
            <a:r>
              <a:rPr lang="en-US" b="1" baseline="0" dirty="0" smtClean="0"/>
              <a:t>Color</a:t>
            </a:r>
            <a:r>
              <a:rPr lang="en-US" baseline="0" dirty="0" smtClean="0"/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reproduce the text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on the slide drag to draw your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 text in the text box, and then select the text.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Calibri.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 Size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 pt.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Font Color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Italic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Position the text</a:t>
            </a:r>
            <a:r>
              <a:rPr lang="en-US" baseline="0" dirty="0" smtClean="0"/>
              <a:t> box below the picture.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reproduce the transition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 to This Slide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 to This Slide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 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Right.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Duration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2.00 seconds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Clear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Mouse Click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3.00 seconds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Font typeface="+mj-lt"/>
              <a:buNone/>
            </a:pPr>
            <a:r>
              <a:rPr lang="en-US" b="0" baseline="0" dirty="0" smtClean="0"/>
              <a:t>To reproduce the second, third, and fourth slides,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b="0" baseline="0" dirty="0" smtClean="0"/>
              <a:t>In the </a:t>
            </a:r>
            <a:r>
              <a:rPr lang="en-US" b="1" baseline="0" dirty="0" smtClean="0"/>
              <a:t>Slides</a:t>
            </a:r>
            <a:r>
              <a:rPr lang="en-US" b="0" baseline="0" dirty="0" smtClean="0"/>
              <a:t> pane, select the slide. On the </a:t>
            </a:r>
            <a:r>
              <a:rPr lang="en-US" b="1" baseline="0" dirty="0" smtClean="0"/>
              <a:t>Home</a:t>
            </a:r>
            <a:r>
              <a:rPr lang="en-US" b="0" baseline="0" dirty="0" smtClean="0"/>
              <a:t> tab, in the </a:t>
            </a:r>
            <a:r>
              <a:rPr lang="en-US" b="1" baseline="0" dirty="0" smtClean="0"/>
              <a:t>Slides</a:t>
            </a:r>
            <a:r>
              <a:rPr lang="en-US" b="0" baseline="0" dirty="0" smtClean="0"/>
              <a:t> group, click the arrow below </a:t>
            </a:r>
            <a:r>
              <a:rPr lang="en-US" b="1" baseline="0" dirty="0" smtClean="0"/>
              <a:t>New Slide</a:t>
            </a:r>
            <a:r>
              <a:rPr lang="en-US" b="0" baseline="0" dirty="0" smtClean="0"/>
              <a:t>, and then click </a:t>
            </a:r>
            <a:r>
              <a:rPr lang="en-US" b="1" baseline="0" dirty="0" smtClean="0"/>
              <a:t>Duplicate Selected Slides</a:t>
            </a:r>
            <a:r>
              <a:rPr lang="en-US" b="0" baseline="0" dirty="0" smtClean="0"/>
              <a:t>. Repeat this process until there are three slides.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select the picture. Under </a:t>
            </a:r>
            <a:r>
              <a:rPr lang="en-US" b="1" baseline="0" dirty="0" smtClean="0"/>
              <a:t>Picture 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Adjust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Change</a:t>
            </a:r>
            <a:r>
              <a:rPr lang="en-US" baseline="0" dirty="0" smtClean="0"/>
              <a:t>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select a picture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 the Slides pane, select the third slide. 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select the picture. Under </a:t>
            </a:r>
            <a:r>
              <a:rPr lang="en-US" b="1" baseline="0" dirty="0" smtClean="0"/>
              <a:t>Picture 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Adjust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Change</a:t>
            </a:r>
            <a:r>
              <a:rPr lang="en-US" baseline="0" dirty="0" smtClean="0"/>
              <a:t> </a:t>
            </a:r>
            <a:r>
              <a:rPr lang="en-US" b="1" baseline="0" dirty="0" smtClean="0"/>
              <a:t>Picture</a:t>
            </a:r>
            <a:r>
              <a:rPr lang="en-US" baseline="0" dirty="0" smtClean="0"/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select a picture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reproduce the background on this slide, do the following: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On the </a:t>
            </a:r>
            <a:r>
              <a:rPr lang="en-US" b="1" dirty="0" smtClean="0"/>
              <a:t>Design</a:t>
            </a:r>
            <a:r>
              <a:rPr lang="en-US" dirty="0" smtClean="0"/>
              <a:t> tab, in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Background</a:t>
            </a:r>
            <a:r>
              <a:rPr lang="en-US" baseline="0" dirty="0" smtClean="0"/>
              <a:t> group, click </a:t>
            </a:r>
            <a:r>
              <a:rPr lang="en-US" b="1" dirty="0" smtClean="0"/>
              <a:t>Background</a:t>
            </a:r>
            <a:r>
              <a:rPr lang="en-US" b="1" baseline="0" dirty="0" smtClean="0"/>
              <a:t> Styles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Style 12 </a:t>
            </a:r>
            <a:r>
              <a:rPr lang="en-US" baseline="0" dirty="0" smtClean="0"/>
              <a:t>(third row).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baseline="0" dirty="0" smtClean="0"/>
              <a:t>(Note: Selecting this background changes the colors on the slide.)</a:t>
            </a:r>
          </a:p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6437-D885-4CB1-9B0D-553512BB22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5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8910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63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23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7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71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6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64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87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3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 advClick="0" advTm="2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4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438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BDA541-4DFB-4185-93AE-DE691671DC60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142AF0-B273-4D2F-A001-70B2A7EDFE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0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 advClick="0" advTm="2000"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09" y="1143000"/>
            <a:ext cx="5685182" cy="3657600"/>
          </a:xfrm>
          <a:prstGeom prst="rect">
            <a:avLst/>
          </a:prstGeom>
          <a:effectLst>
            <a:glow rad="101600">
              <a:srgbClr val="9DB15B">
                <a:alpha val="40000"/>
              </a:srgbClr>
            </a:glow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933506" y="4886980"/>
            <a:ext cx="714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Wellness Weekend 2015….Welcome  &amp;  Intros: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7769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/>
      </p:transition>
    </mc:Choice>
    <mc:Fallback xmlns="">
      <p:transition spd="slow" advClick="0" advTm="3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71" y="552196"/>
            <a:ext cx="3869429" cy="5391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806634" y="6172200"/>
            <a:ext cx="1936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Painting by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Mark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Villalpando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457200"/>
            <a:ext cx="35090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Bookman Old Style" panose="02050604050505020204" pitchFamily="18" charset="0"/>
              </a:rPr>
              <a:t>GOD </a:t>
            </a:r>
            <a:r>
              <a:rPr lang="en-US" sz="3600" b="1" smtClean="0">
                <a:latin typeface="Bookman Old Style" panose="02050604050505020204" pitchFamily="18" charset="0"/>
              </a:rPr>
              <a:t>Dilemma:</a:t>
            </a:r>
          </a:p>
          <a:p>
            <a:endParaRPr lang="en-US" sz="3600" b="1" dirty="0" smtClean="0">
              <a:latin typeface="Bookman Old Style" panose="02050604050505020204" pitchFamily="18" charset="0"/>
            </a:endParaRPr>
          </a:p>
          <a:p>
            <a:r>
              <a:rPr lang="en-US" sz="3600" i="1" dirty="0" smtClean="0">
                <a:latin typeface="Bookman Old Style" panose="02050604050505020204" pitchFamily="18" charset="0"/>
              </a:rPr>
              <a:t>An Intimate</a:t>
            </a:r>
          </a:p>
          <a:p>
            <a:r>
              <a:rPr lang="en-US" sz="3600" i="1" dirty="0" smtClean="0">
                <a:latin typeface="Bookman Old Style" panose="02050604050505020204" pitchFamily="18" charset="0"/>
              </a:rPr>
              <a:t>Conversation </a:t>
            </a:r>
          </a:p>
          <a:p>
            <a:r>
              <a:rPr lang="en-US" sz="3600" i="1" dirty="0" smtClean="0">
                <a:latin typeface="Bookman Old Style" panose="02050604050505020204" pitchFamily="18" charset="0"/>
              </a:rPr>
              <a:t>Between 3 Characters…..</a:t>
            </a:r>
            <a:endParaRPr lang="en-US" sz="36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6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9" y="0"/>
            <a:ext cx="5566410" cy="56388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5334000" y="0"/>
            <a:ext cx="381393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WELLNESS 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Is finding a balance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between 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Body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Mind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Spirit….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800" dirty="0" smtClean="0">
                <a:latin typeface="Arial Black" panose="020B0A04020102020204" pitchFamily="34" charset="0"/>
              </a:rPr>
              <a:t>Creating that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Balance is</a:t>
            </a:r>
          </a:p>
          <a:p>
            <a:r>
              <a:rPr lang="en-US" sz="2800" dirty="0" smtClean="0">
                <a:latin typeface="Arial Black" panose="020B0A04020102020204" pitchFamily="34" charset="0"/>
              </a:rPr>
              <a:t>Change that can help improve you!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8674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Our Schedule this weekend tries to provide workshops in all 3 areas of Body, Mind &amp; Spirit: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2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563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Wellness Weekend Schedule: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3-20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pm Welcome/Intros, God Dilemma &amp; Thoughts on Spirituality (David) *set massage </a:t>
            </a:r>
            <a:r>
              <a:rPr lang="en-US" sz="12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pm </a:t>
            </a:r>
            <a:r>
              <a:rPr lang="en-US" sz="12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Usui</a:t>
            </a: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Reiki Class (David) Love Offering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9:30 pm AA fireside sharing </a:t>
            </a:r>
            <a:r>
              <a:rPr lang="en-US" sz="12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Saturday 3-21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am Intro to Massage &amp; Bodywork 5 opportunities: *Chair 10-20min, Massage 30-60min, or Body Work 60min all at $1 per min/set apt for individual sessions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am </a:t>
            </a:r>
            <a:r>
              <a:rPr lang="en-US" sz="12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Therapeutic Yoga for Individuals and Couples (</a:t>
            </a:r>
            <a:r>
              <a:rPr lang="en-US" sz="1200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Tzivia</a:t>
            </a:r>
            <a:r>
              <a:rPr lang="en-US" sz="12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) Bring pillows &amp; blanket to class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suggested donation $15 per person/$20 couple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pm Intro to Meditation (Bro </a:t>
            </a:r>
            <a:r>
              <a:rPr lang="en-US" sz="12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ChiSing</a:t>
            </a: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Love Offering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pm Healthy Living Diet No More (David)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Offering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pm Healthy Eating Potluck Dinner &amp; Social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pm Movie “The Power of the Heart”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9:30 pm AA fireside sharing meeting </a:t>
            </a:r>
            <a:endParaRPr lang="en-US" sz="1200" dirty="0" smtClean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Sunday 3-22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am </a:t>
            </a:r>
            <a:r>
              <a:rPr lang="en-US" sz="1200" dirty="0" err="1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Usui</a:t>
            </a: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Reiki part two class (David)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 Offering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am Group Meditation/noon departure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959604"/>
            <a:ext cx="2019808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08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14600"/>
            <a:ext cx="3017821" cy="3657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4343400" y="3124200"/>
            <a:ext cx="441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Bro </a:t>
            </a:r>
            <a:r>
              <a:rPr lang="en-US" sz="2400" i="1" dirty="0" err="1" smtClean="0">
                <a:solidFill>
                  <a:prstClr val="white"/>
                </a:solidFill>
                <a:latin typeface="Arial Black" panose="020B0A04020102020204" pitchFamily="34" charset="0"/>
              </a:rPr>
              <a:t>ChiSing</a:t>
            </a:r>
            <a:endParaRPr lang="en-US" sz="2400" i="1" dirty="0" smtClean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From the Dallas Meditation Center presenting:</a:t>
            </a:r>
          </a:p>
          <a:p>
            <a:endParaRPr lang="en-US" sz="2400" i="1" dirty="0" smtClean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“Practical Meditation </a:t>
            </a: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For Busy People”</a:t>
            </a:r>
          </a:p>
          <a:p>
            <a:endParaRPr lang="en-US" sz="2400" i="1" dirty="0" smtClean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Sat 1 pm</a:t>
            </a:r>
            <a:endParaRPr lang="en-US" sz="2400" i="1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57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omic Sans MS" panose="030F0702030302020204" pitchFamily="66" charset="0"/>
              </a:rPr>
              <a:t>OUR GUEST PRESENTORS: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0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/>
      </p:transition>
    </mc:Choice>
    <mc:Fallback xmlns="">
      <p:transition spd="slow" advClick="0" advTm="3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762000"/>
            <a:ext cx="4572000" cy="3657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5181600" y="381000"/>
            <a:ext cx="2667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prstClr val="white"/>
                </a:solidFill>
                <a:latin typeface="Arial Black" panose="020B0A04020102020204" pitchFamily="34" charset="0"/>
              </a:rPr>
              <a:t>Tzivia</a:t>
            </a:r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From the Healing Circle Center presenting: </a:t>
            </a:r>
          </a:p>
          <a:p>
            <a:endParaRPr lang="en-US" sz="2400" i="1" dirty="0" smtClean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“Therapeutic Yoga Class”</a:t>
            </a:r>
          </a:p>
          <a:p>
            <a:endParaRPr lang="en-US" sz="2400" i="1" dirty="0" smtClean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Sat 11 am</a:t>
            </a:r>
          </a:p>
          <a:p>
            <a:r>
              <a:rPr lang="en-US" sz="2400" i="1" dirty="0">
                <a:solidFill>
                  <a:prstClr val="white"/>
                </a:solidFill>
                <a:latin typeface="Arial Black" panose="020B0A04020102020204" pitchFamily="34" charset="0"/>
              </a:rPr>
              <a:t>(</a:t>
            </a:r>
            <a:r>
              <a:rPr lang="en-US" sz="2400" i="1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Bring your pillow &amp; blanket to class)</a:t>
            </a:r>
            <a:endParaRPr lang="en-US" sz="2400" i="1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2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/>
      </p:transition>
    </mc:Choice>
    <mc:Fallback xmlns="">
      <p:transition spd="slow" advClick="0" advTm="3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766" y="1154423"/>
            <a:ext cx="1309110" cy="13616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3200400" y="926247"/>
            <a:ext cx="2667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David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Chair </a:t>
            </a:r>
            <a:r>
              <a:rPr lang="en-US" sz="2000" dirty="0" smtClean="0">
                <a:latin typeface="Arial Black" panose="020B0A04020102020204" pitchFamily="34" charset="0"/>
              </a:rPr>
              <a:t>Massage</a:t>
            </a:r>
          </a:p>
          <a:p>
            <a:r>
              <a:rPr lang="en-US" sz="2000" smtClean="0">
                <a:latin typeface="Arial Black" panose="020B0A04020102020204" pitchFamily="34" charset="0"/>
              </a:rPr>
              <a:t>10 &amp; 20 </a:t>
            </a:r>
            <a:r>
              <a:rPr lang="en-US" sz="2000" dirty="0" smtClean="0">
                <a:latin typeface="Arial Black" panose="020B0A04020102020204" pitchFamily="34" charset="0"/>
              </a:rPr>
              <a:t>min  </a:t>
            </a:r>
            <a:r>
              <a:rPr lang="en-US" sz="2000" dirty="0" err="1" smtClean="0">
                <a:latin typeface="Arial Black" panose="020B0A04020102020204" pitchFamily="34" charset="0"/>
              </a:rPr>
              <a:t>Pavillion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76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Intro to Massage &amp; Body Work Sat 10 am: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(set individual </a:t>
            </a:r>
            <a:r>
              <a:rPr lang="en-US" sz="2400" dirty="0" err="1" smtClean="0">
                <a:latin typeface="Arial Black" panose="020B0A04020102020204" pitchFamily="34" charset="0"/>
              </a:rPr>
              <a:t>Apts</a:t>
            </a:r>
            <a:r>
              <a:rPr lang="en-US" sz="2400" dirty="0" smtClean="0">
                <a:latin typeface="Arial Black" panose="020B0A04020102020204" pitchFamily="34" charset="0"/>
              </a:rPr>
              <a:t> during </a:t>
            </a:r>
            <a:r>
              <a:rPr lang="en-US" sz="2400" dirty="0" smtClean="0">
                <a:latin typeface="Arial Black" panose="020B0A04020102020204" pitchFamily="34" charset="0"/>
              </a:rPr>
              <a:t>Weekend $1 per min)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47" y="3115528"/>
            <a:ext cx="1786630" cy="124287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385" y="2908410"/>
            <a:ext cx="1924050" cy="12668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" r="-301" b="45455"/>
          <a:stretch/>
        </p:blipFill>
        <p:spPr>
          <a:xfrm>
            <a:off x="1392801" y="5071834"/>
            <a:ext cx="1907932" cy="13716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6" t="24228" r="5757" b="22100"/>
          <a:stretch/>
        </p:blipFill>
        <p:spPr>
          <a:xfrm>
            <a:off x="6743064" y="4805182"/>
            <a:ext cx="1456691" cy="190490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3733801" y="4876800"/>
            <a:ext cx="20472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Bo &amp; Shawn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Body Work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60 min </a:t>
            </a:r>
            <a:r>
              <a:rPr lang="en-US" sz="2000" dirty="0" smtClean="0">
                <a:latin typeface="Arial Black" panose="020B0A04020102020204" pitchFamily="34" charset="0"/>
              </a:rPr>
              <a:t>only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Campsite #33 by Pool</a:t>
            </a:r>
            <a:r>
              <a:rPr lang="en-US" sz="2000" dirty="0" smtClean="0">
                <a:latin typeface="Arial Black" panose="020B0A04020102020204" pitchFamily="34" charset="0"/>
              </a:rPr>
              <a:t> 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" r="-301" b="45455"/>
          <a:stretch/>
        </p:blipFill>
        <p:spPr>
          <a:xfrm>
            <a:off x="1402971" y="5090884"/>
            <a:ext cx="1907932" cy="13716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" r="-301" b="45455"/>
          <a:stretch/>
        </p:blipFill>
        <p:spPr>
          <a:xfrm>
            <a:off x="1292468" y="5090884"/>
            <a:ext cx="1907932" cy="13716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TextBox 11"/>
          <p:cNvSpPr txBox="1"/>
          <p:nvPr/>
        </p:nvSpPr>
        <p:spPr>
          <a:xfrm>
            <a:off x="3200400" y="2963119"/>
            <a:ext cx="28143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Claude &amp; </a:t>
            </a:r>
            <a:r>
              <a:rPr lang="en-US" sz="2000" dirty="0" err="1" smtClean="0">
                <a:latin typeface="Arial Black" panose="020B0A04020102020204" pitchFamily="34" charset="0"/>
              </a:rPr>
              <a:t>Tzivia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r>
              <a:rPr lang="en-US" sz="2000" dirty="0" smtClean="0">
                <a:latin typeface="Arial Black" panose="020B0A04020102020204" pitchFamily="34" charset="0"/>
              </a:rPr>
              <a:t>Massage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30 &amp; 60 min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Garage Apt by Ranch House</a:t>
            </a:r>
          </a:p>
        </p:txBody>
      </p:sp>
    </p:spTree>
    <p:extLst>
      <p:ext uri="{BB962C8B-B14F-4D97-AF65-F5344CB8AC3E}">
        <p14:creationId xmlns:p14="http://schemas.microsoft.com/office/powerpoint/2010/main" val="428791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10200" y="1447800"/>
            <a:ext cx="35062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Need any Help from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The Ranch see</a:t>
            </a:r>
          </a:p>
          <a:p>
            <a:endParaRPr lang="en-US" sz="2400" dirty="0" smtClean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Bradley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Rainbow Ranch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Coordinator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45" t="23333"/>
          <a:stretch/>
        </p:blipFill>
        <p:spPr>
          <a:xfrm>
            <a:off x="2057400" y="1143000"/>
            <a:ext cx="2647950" cy="3810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5684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9" y="0"/>
            <a:ext cx="5566410" cy="56388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5638800" y="152400"/>
            <a:ext cx="33029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Arial Black" panose="020B0A04020102020204" pitchFamily="34" charset="0"/>
              </a:rPr>
              <a:t>CHANGE</a:t>
            </a:r>
            <a:r>
              <a:rPr lang="en-US" sz="3200" i="1" dirty="0" smtClean="0">
                <a:latin typeface="Arial Black" panose="020B0A04020102020204" pitchFamily="34" charset="0"/>
              </a:rPr>
              <a:t> </a:t>
            </a:r>
            <a:r>
              <a:rPr lang="en-US" sz="3200" i="1" dirty="0" smtClean="0">
                <a:latin typeface="Arial Narrow" panose="020B0606020202030204" pitchFamily="34" charset="0"/>
              </a:rPr>
              <a:t>is constantly happening….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The only thing 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You have </a:t>
            </a:r>
            <a:r>
              <a:rPr lang="en-US" sz="3200" i="1" dirty="0" smtClean="0">
                <a:latin typeface="Arial Black" panose="020B0A04020102020204" pitchFamily="34" charset="0"/>
              </a:rPr>
              <a:t>control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Over is how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You </a:t>
            </a:r>
            <a:r>
              <a:rPr lang="en-US" sz="3200" i="1" dirty="0" smtClean="0">
                <a:latin typeface="Arial Black" panose="020B0A04020102020204" pitchFamily="34" charset="0"/>
              </a:rPr>
              <a:t>REACT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To change…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Will you be buried 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Under it?….or 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Use it as fertilizer </a:t>
            </a:r>
          </a:p>
          <a:p>
            <a:r>
              <a:rPr lang="en-US" sz="3200" i="1" dirty="0" smtClean="0">
                <a:latin typeface="Arial Narrow" panose="020B0606020202030204" pitchFamily="34" charset="0"/>
              </a:rPr>
              <a:t>For new growth!</a:t>
            </a:r>
            <a:endParaRPr lang="en-US" sz="32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92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6983808" cy="507831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BE EMPOWERED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This Weekend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To make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 POSITIVE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CHOICES FOR CHANGE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for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Yourself! </a:t>
            </a:r>
            <a:r>
              <a:rPr lang="en-US" sz="36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US" sz="36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FIND BALANCE IN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YOUR BODY, MIND &amp; SPIRIT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4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66B0EC-2D01-451A-AB67-3CC098BC00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1134</Words>
  <Application>Microsoft Office PowerPoint</Application>
  <PresentationFormat>On-screen Show (4:3)</PresentationFormat>
  <Paragraphs>145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Arial Black</vt:lpstr>
      <vt:lpstr>Arial Narrow</vt:lpstr>
      <vt:lpstr>Bookman Old Style</vt:lpstr>
      <vt:lpstr>Calibri</vt:lpstr>
      <vt:lpstr>Comic Sans MS</vt:lpstr>
      <vt:lpstr>Segoe UI</vt:lpstr>
      <vt:lpstr>Times New Roman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2015-03-07T10:55:31Z</dcterms:created>
  <dcterms:modified xsi:type="dcterms:W3CDTF">2015-03-19T22:23:42Z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TC019192249991</vt:lpwstr>
  </property>
</Properties>
</file>