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65" r:id="rId3"/>
    <p:sldId id="311" r:id="rId4"/>
    <p:sldId id="292" r:id="rId5"/>
    <p:sldId id="312" r:id="rId6"/>
    <p:sldId id="296" r:id="rId7"/>
    <p:sldId id="293" r:id="rId8"/>
    <p:sldId id="309" r:id="rId9"/>
    <p:sldId id="307" r:id="rId10"/>
    <p:sldId id="284" r:id="rId11"/>
    <p:sldId id="305" r:id="rId12"/>
    <p:sldId id="276" r:id="rId13"/>
    <p:sldId id="289" r:id="rId14"/>
  </p:sldIdLst>
  <p:sldSz cx="12188825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7" autoAdjust="0"/>
    <p:restoredTop sz="94629" autoAdjust="0"/>
  </p:normalViewPr>
  <p:slideViewPr>
    <p:cSldViewPr showGuides="1">
      <p:cViewPr varScale="1">
        <p:scale>
          <a:sx n="66" d="100"/>
          <a:sy n="66" d="100"/>
        </p:scale>
        <p:origin x="154" y="6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1950" y="7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39FF845-BB4A-479D-8C06-522C1DBAB2F9}" type="datetimeFigureOut">
              <a:rPr lang="en-US"/>
              <a:t>4/2/2020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4FD142E-5B44-489E-8F73-9E67242E680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61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4/2/2020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8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5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4" y="1600201"/>
            <a:ext cx="9144000" cy="2971799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2" y="4724400"/>
            <a:ext cx="9144001" cy="990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Equ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6153785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4/2/2020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06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Vertic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4/2/2020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35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wo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523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43523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4/2/2020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415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Two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550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4/2/2020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688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3212" y="609600"/>
            <a:ext cx="807561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0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4/2/2020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21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807561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4/2/2020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820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609600"/>
            <a:ext cx="8075611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211185" y="35052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4/2/2020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08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3214" y="609600"/>
            <a:ext cx="8075611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0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0" y="35052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4/2/2020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855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0" y="35052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211185" y="35052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4/2/2020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666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64" y="609600"/>
            <a:ext cx="12188952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4/2/2020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578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Vertic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09600"/>
            <a:ext cx="700881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37411" y="1600200"/>
            <a:ext cx="4343402" cy="3733800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/>
              <a:t>Click to enter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7411" y="5562600"/>
            <a:ext cx="4343401" cy="762000"/>
          </a:xfrm>
        </p:spPr>
        <p:txBody>
          <a:bodyPr anchor="b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237411" y="533400"/>
            <a:ext cx="4343402" cy="838200"/>
          </a:xfrm>
        </p:spPr>
        <p:txBody>
          <a:bodyPr anchor="ctr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800" b="0" baseline="0">
                <a:solidFill>
                  <a:schemeClr val="accent2"/>
                </a:solidFill>
              </a:defRPr>
            </a:lvl1pPr>
            <a:lvl2pPr marL="0" indent="0" algn="r">
              <a:buNone/>
              <a:defRPr sz="5400" b="0" baseline="0">
                <a:solidFill>
                  <a:schemeClr val="bg1"/>
                </a:solidFill>
              </a:defRPr>
            </a:lvl2pPr>
            <a:lvl3pPr marL="0" indent="0" algn="r">
              <a:buNone/>
              <a:defRPr sz="5400" b="0" baseline="0">
                <a:solidFill>
                  <a:schemeClr val="bg1"/>
                </a:solidFill>
              </a:defRPr>
            </a:lvl3pPr>
            <a:lvl4pPr marL="0" indent="0" algn="r">
              <a:buNone/>
              <a:defRPr sz="5400" b="0" baseline="0">
                <a:solidFill>
                  <a:schemeClr val="bg1"/>
                </a:solidFill>
              </a:defRPr>
            </a:lvl4pPr>
            <a:lvl5pPr marL="0" indent="0" algn="r">
              <a:buNone/>
              <a:defRPr sz="54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/>
              <a:t>Year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4/2/2020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726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0"/>
            <a:ext cx="9144000" cy="28956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257300"/>
            <a:ext cx="9144000" cy="1143000"/>
          </a:xfrm>
        </p:spPr>
        <p:txBody>
          <a:bodyPr anchor="t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cap="none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2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2" y="1828800"/>
            <a:ext cx="4419599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4" y="1828800"/>
            <a:ext cx="441960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2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0" cap="none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0" cap="none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1613" y="762000"/>
            <a:ext cx="5029200" cy="2667000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32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95" y="609600"/>
            <a:ext cx="5473580" cy="5638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1613" y="3581400"/>
            <a:ext cx="5029200" cy="24384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64" y="609600"/>
            <a:ext cx="604653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1614" y="762000"/>
            <a:ext cx="5029200" cy="26670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1614" y="3581400"/>
            <a:ext cx="5029200" cy="24384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4/2/2020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8075612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6613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6613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4/2/2020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259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3213" y="609600"/>
            <a:ext cx="8075612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550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4/2/2020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eft Four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43523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4163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4109756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4/2/2020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64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ight Four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550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4105592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211185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4/2/2020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937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0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4105592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211185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4/2/2020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87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Pictur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608076"/>
            <a:ext cx="6035040" cy="5641848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1613" y="1828800"/>
            <a:ext cx="5029200" cy="4038600"/>
          </a:xfrm>
        </p:spPr>
        <p:txBody>
          <a:bodyPr anchor="ctr">
            <a:normAutofit/>
          </a:bodyPr>
          <a:lstStyle>
            <a:lvl1pPr marL="128016" indent="-128016">
              <a:lnSpc>
                <a:spcPct val="110000"/>
              </a:lnSpc>
              <a:spcBef>
                <a:spcPts val="1800"/>
              </a:spcBef>
              <a:buNone/>
              <a:defRPr sz="2800" i="1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4/2/2020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87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Pictur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53785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1828800"/>
            <a:ext cx="5029200" cy="4038600"/>
          </a:xfrm>
        </p:spPr>
        <p:txBody>
          <a:bodyPr anchor="ctr">
            <a:normAutofit/>
          </a:bodyPr>
          <a:lstStyle>
            <a:lvl1pPr marL="128016" indent="-128016">
              <a:lnSpc>
                <a:spcPct val="110000"/>
              </a:lnSpc>
              <a:spcBef>
                <a:spcPts val="1800"/>
              </a:spcBef>
              <a:buNone/>
              <a:defRPr sz="2800" i="1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4/2/2020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09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1828800"/>
            <a:ext cx="9144002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0812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4/2/2020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99612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8" r:id="rId3"/>
    <p:sldLayoutId id="2147483669" r:id="rId4"/>
    <p:sldLayoutId id="2147483670" r:id="rId5"/>
    <p:sldLayoutId id="2147483663" r:id="rId6"/>
    <p:sldLayoutId id="2147483667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65" r:id="rId14"/>
    <p:sldLayoutId id="2147483677" r:id="rId15"/>
    <p:sldLayoutId id="2147483664" r:id="rId16"/>
    <p:sldLayoutId id="2147483678" r:id="rId17"/>
    <p:sldLayoutId id="2147483679" r:id="rId18"/>
    <p:sldLayoutId id="2147483662" r:id="rId19"/>
    <p:sldLayoutId id="2147483650" r:id="rId20"/>
    <p:sldLayoutId id="2147483651" r:id="rId21"/>
    <p:sldLayoutId id="2147483652" r:id="rId22"/>
    <p:sldLayoutId id="2147483653" r:id="rId23"/>
    <p:sldLayoutId id="2147483654" r:id="rId24"/>
    <p:sldLayoutId id="2147483655" r:id="rId25"/>
    <p:sldLayoutId id="2147483656" r:id="rId26"/>
    <p:sldLayoutId id="2147483657" r:id="rId27"/>
    <p:sldLayoutId id="2147483658" r:id="rId28"/>
    <p:sldLayoutId id="2147483659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75488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04088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50976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79576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26464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55064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01952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12.jpg"/><Relationship Id="rId4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0" b="419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Spring into Wellness…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What is</a:t>
            </a:r>
            <a:br>
              <a:rPr lang="en-US" smtClean="0"/>
            </a:br>
            <a:r>
              <a:rPr lang="en-US" smtClean="0"/>
              <a:t>Spirituality?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92">
        <p:fade/>
      </p:transition>
    </mc:Choice>
    <mc:Fallback xmlns="">
      <p:transition spd="med" advTm="80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 r="6641"/>
          <a:stretch/>
        </p:blipFill>
        <p:spPr>
          <a:xfrm>
            <a:off x="2360612" y="609600"/>
            <a:ext cx="7162800" cy="5638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3911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76">
        <p:fade/>
      </p:transition>
    </mc:Choice>
    <mc:Fallback xmlns="">
      <p:transition spd="med" advTm="27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 r="5794"/>
          <a:stretch>
            <a:fillRect/>
          </a:stretch>
        </p:blipFill>
        <p:spPr>
          <a:xfrm>
            <a:off x="3656012" y="380999"/>
            <a:ext cx="4427220" cy="6186859"/>
          </a:xfr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706">
        <p:fade/>
      </p:transition>
    </mc:Choice>
    <mc:Fallback xmlns="">
      <p:transition spd="med" advTm="37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12" y="609600"/>
            <a:ext cx="6963625" cy="5638800"/>
          </a:xfr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2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26">
        <p:fade/>
      </p:transition>
    </mc:Choice>
    <mc:Fallback xmlns="">
      <p:transition spd="med" advTm="74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5063" r="2223" b="1266"/>
          <a:stretch/>
        </p:blipFill>
        <p:spPr>
          <a:xfrm>
            <a:off x="32702" y="457200"/>
            <a:ext cx="6477000" cy="563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509702" y="457200"/>
            <a:ext cx="545211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Religion</a:t>
            </a:r>
            <a:r>
              <a:rPr lang="en-US" sz="2400" dirty="0" smtClean="0">
                <a:latin typeface="Comic Sans MS" panose="030F0702030302020204" pitchFamily="66" charset="0"/>
              </a:rPr>
              <a:t>: </a:t>
            </a:r>
          </a:p>
          <a:p>
            <a:endParaRPr lang="en-US" sz="2400" dirty="0" smtClean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is a human institution that seeks to find common ground in spiritual experience through ritual &amp; dogma to establish a community of same believers.</a:t>
            </a:r>
          </a:p>
          <a:p>
            <a:endParaRPr lang="en-US" sz="2400" dirty="0" smtClean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Arial Black" panose="020B0A04020102020204" pitchFamily="34" charset="0"/>
              </a:rPr>
              <a:t>Spirituality</a:t>
            </a:r>
            <a:r>
              <a:rPr lang="en-US" sz="2400" dirty="0" smtClean="0">
                <a:latin typeface="Comic Sans MS" panose="030F0702030302020204" pitchFamily="66" charset="0"/>
              </a:rPr>
              <a:t>:</a:t>
            </a:r>
          </a:p>
          <a:p>
            <a:endParaRPr lang="en-US" sz="2400" dirty="0" smtClean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is an individuals unique experience of their connection with God or Source in an intimate connection through </a:t>
            </a:r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personal communication &amp; symbols, meditation &amp; reflection.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03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530">
        <p:fade/>
      </p:transition>
    </mc:Choice>
    <mc:Fallback xmlns="">
      <p:transition spd="med" advTm="155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8" y="122238"/>
            <a:ext cx="6133941" cy="6096000"/>
          </a:xfr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75069" y="339090"/>
            <a:ext cx="553132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In the past decade the number of people attending church on a regular basis has been declining…</a:t>
            </a:r>
          </a:p>
          <a:p>
            <a:endParaRPr lang="en-US" sz="2400" dirty="0" smtClean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Whereas the number of people who   describe themselves as more spiritual than religious is increasing.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More people are seeking a spiritual connection than joining an institution.</a:t>
            </a:r>
          </a:p>
          <a:p>
            <a:endParaRPr lang="en-US" sz="2400" dirty="0" smtClean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Arial Black" panose="020B0A04020102020204" pitchFamily="34" charset="0"/>
              </a:rPr>
              <a:t>Spiritual Director/Mentors</a:t>
            </a:r>
            <a:r>
              <a:rPr lang="en-US" sz="2400" dirty="0" smtClean="0">
                <a:latin typeface="Comic Sans MS" panose="030F0702030302020204" pitchFamily="66" charset="0"/>
              </a:rPr>
              <a:t>: </a:t>
            </a:r>
          </a:p>
          <a:p>
            <a:endParaRPr lang="en-US" sz="2400" dirty="0" smtClean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are guides to help one discover &amp; develop their spiritual experience through dialogue, use of images &amp; spiritual practices seeking a deeper connection with God/Source 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44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406">
        <p:fade/>
      </p:transition>
    </mc:Choice>
    <mc:Fallback xmlns="">
      <p:transition spd="med" advTm="114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232410"/>
            <a:ext cx="7200900" cy="64731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7694612" y="18722"/>
            <a:ext cx="4343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Meditation</a:t>
            </a:r>
            <a:r>
              <a:rPr lang="en-US" sz="2400" dirty="0" smtClean="0">
                <a:latin typeface="Comic Sans MS" panose="030F0702030302020204" pitchFamily="66" charset="0"/>
              </a:rPr>
              <a:t>: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 is a spiritual practice to quiet &amp; center ones thoughts so that they may hear &amp; experience a deeper connection with God/Source.</a:t>
            </a:r>
          </a:p>
          <a:p>
            <a:endParaRPr lang="en-US" sz="2400" dirty="0" smtClean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Arial Black" panose="020B0A04020102020204" pitchFamily="34" charset="0"/>
              </a:rPr>
              <a:t>Prayer</a:t>
            </a:r>
            <a:r>
              <a:rPr lang="en-US" sz="2400" dirty="0" smtClean="0">
                <a:latin typeface="Comic Sans MS" panose="030F0702030302020204" pitchFamily="66" charset="0"/>
              </a:rPr>
              <a:t>: 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is a dialogue with God/Source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including requests for healing &amp; special needs.</a:t>
            </a:r>
          </a:p>
          <a:p>
            <a:endParaRPr lang="en-US" sz="2400" dirty="0" smtClean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Arial Black" panose="020B0A04020102020204" pitchFamily="34" charset="0"/>
              </a:rPr>
              <a:t>Contemplation</a:t>
            </a:r>
            <a:r>
              <a:rPr lang="en-US" sz="2400" dirty="0" smtClean="0">
                <a:latin typeface="Comic Sans MS" panose="030F0702030302020204" pitchFamily="66" charset="0"/>
              </a:rPr>
              <a:t>: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is being in the presence of God/Source in a wordless connection/gazing on the Beloved.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12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754">
        <p:fade/>
      </p:transition>
    </mc:Choice>
    <mc:Fallback xmlns="">
      <p:transition spd="med" advTm="1275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381000"/>
            <a:ext cx="5908384" cy="624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161212" y="533400"/>
            <a:ext cx="4419601" cy="5181600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latin typeface="Arial Black" panose="020B0A04020102020204" pitchFamily="34" charset="0"/>
              </a:rPr>
              <a:t>Service</a:t>
            </a:r>
            <a:r>
              <a:rPr lang="en-US" sz="2400" dirty="0" smtClean="0">
                <a:latin typeface="Comic Sans MS" panose="030F0702030302020204" pitchFamily="66" charset="0"/>
              </a:rPr>
              <a:t>:</a:t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/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700" dirty="0" smtClean="0">
                <a:latin typeface="Comic Sans MS" panose="030F0702030302020204" pitchFamily="66" charset="0"/>
              </a:rPr>
              <a:t>is Spirituality that is lived out in the service of others…</a:t>
            </a:r>
            <a:br>
              <a:rPr lang="en-US" sz="2700" dirty="0" smtClean="0">
                <a:latin typeface="Comic Sans MS" panose="030F0702030302020204" pitchFamily="66" charset="0"/>
              </a:rPr>
            </a:br>
            <a:r>
              <a:rPr lang="en-US" sz="2700" dirty="0" smtClean="0">
                <a:latin typeface="Comic Sans MS" panose="030F0702030302020204" pitchFamily="66" charset="0"/>
              </a:rPr>
              <a:t/>
            </a:r>
            <a:br>
              <a:rPr lang="en-US" sz="2700" dirty="0" smtClean="0">
                <a:latin typeface="Comic Sans MS" panose="030F0702030302020204" pitchFamily="66" charset="0"/>
              </a:rPr>
            </a:br>
            <a:r>
              <a:rPr lang="en-US" sz="2700" dirty="0" smtClean="0">
                <a:latin typeface="Comic Sans MS" panose="030F0702030302020204" pitchFamily="66" charset="0"/>
              </a:rPr>
              <a:t>benefitting not just the person giving but also the person receiving…</a:t>
            </a:r>
            <a:br>
              <a:rPr lang="en-US" sz="2700" dirty="0" smtClean="0">
                <a:latin typeface="Comic Sans MS" panose="030F0702030302020204" pitchFamily="66" charset="0"/>
              </a:rPr>
            </a:br>
            <a:r>
              <a:rPr lang="en-US" sz="2700" dirty="0" smtClean="0">
                <a:latin typeface="Comic Sans MS" panose="030F0702030302020204" pitchFamily="66" charset="0"/>
              </a:rPr>
              <a:t/>
            </a:r>
            <a:br>
              <a:rPr lang="en-US" sz="2700" dirty="0" smtClean="0">
                <a:latin typeface="Comic Sans MS" panose="030F0702030302020204" pitchFamily="66" charset="0"/>
              </a:rPr>
            </a:br>
            <a:r>
              <a:rPr lang="en-US" sz="2700" dirty="0" smtClean="0">
                <a:latin typeface="Comic Sans MS" panose="030F0702030302020204" pitchFamily="66" charset="0"/>
              </a:rPr>
              <a:t>Love in action</a:t>
            </a:r>
            <a:br>
              <a:rPr lang="en-US" sz="2700" dirty="0" smtClean="0">
                <a:latin typeface="Comic Sans MS" panose="030F0702030302020204" pitchFamily="66" charset="0"/>
              </a:rPr>
            </a:br>
            <a:r>
              <a:rPr lang="en-US" sz="2700" dirty="0" smtClean="0">
                <a:latin typeface="Comic Sans MS" panose="030F0702030302020204" pitchFamily="66" charset="0"/>
              </a:rPr>
              <a:t>to help make a better world.</a:t>
            </a:r>
            <a:br>
              <a:rPr lang="en-US" sz="2700" dirty="0" smtClean="0">
                <a:latin typeface="Comic Sans MS" panose="030F0702030302020204" pitchFamily="66" charset="0"/>
              </a:rPr>
            </a:br>
            <a:r>
              <a:rPr lang="en-US" sz="2700" dirty="0" smtClean="0">
                <a:latin typeface="Comic Sans MS" panose="030F0702030302020204" pitchFamily="66" charset="0"/>
              </a:rPr>
              <a:t/>
            </a:r>
            <a:br>
              <a:rPr lang="en-US" sz="2700" dirty="0" smtClean="0">
                <a:latin typeface="Comic Sans MS" panose="030F0702030302020204" pitchFamily="66" charset="0"/>
              </a:rPr>
            </a:br>
            <a:r>
              <a:rPr lang="en-US" sz="2700" dirty="0" smtClean="0">
                <a:latin typeface="Comic Sans MS" panose="030F0702030302020204" pitchFamily="66" charset="0"/>
              </a:rPr>
              <a:t>Showing others </a:t>
            </a:r>
            <a:br>
              <a:rPr lang="en-US" sz="2700" dirty="0" smtClean="0">
                <a:latin typeface="Comic Sans MS" panose="030F0702030302020204" pitchFamily="66" charset="0"/>
              </a:rPr>
            </a:br>
            <a:r>
              <a:rPr lang="en-US" sz="2700" dirty="0" smtClean="0">
                <a:latin typeface="Comic Sans MS" panose="030F0702030302020204" pitchFamily="66" charset="0"/>
              </a:rPr>
              <a:t>what you believe </a:t>
            </a:r>
            <a:br>
              <a:rPr lang="en-US" sz="2700" dirty="0" smtClean="0">
                <a:latin typeface="Comic Sans MS" panose="030F0702030302020204" pitchFamily="66" charset="0"/>
              </a:rPr>
            </a:br>
            <a:r>
              <a:rPr lang="en-US" sz="2700" dirty="0" smtClean="0">
                <a:latin typeface="Comic Sans MS" panose="030F0702030302020204" pitchFamily="66" charset="0"/>
              </a:rPr>
              <a:t>by your actions &amp; </a:t>
            </a:r>
            <a:br>
              <a:rPr lang="en-US" sz="2700" dirty="0" smtClean="0">
                <a:latin typeface="Comic Sans MS" panose="030F0702030302020204" pitchFamily="66" charset="0"/>
              </a:rPr>
            </a:br>
            <a:r>
              <a:rPr lang="en-US" sz="2700" dirty="0" smtClean="0">
                <a:latin typeface="Comic Sans MS" panose="030F0702030302020204" pitchFamily="66" charset="0"/>
              </a:rPr>
              <a:t>not merely your words.</a:t>
            </a:r>
            <a:endParaRPr lang="en-US" sz="27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5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827">
        <p:fade/>
      </p:transition>
    </mc:Choice>
    <mc:Fallback xmlns="">
      <p:transition spd="med" advTm="178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71378"/>
            <a:ext cx="5454250" cy="6672322"/>
          </a:xfr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5812" y="228600"/>
            <a:ext cx="617061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Be EMPOWERED to make positive choices for yourself this weekend…</a:t>
            </a:r>
          </a:p>
          <a:p>
            <a:endParaRPr lang="en-US" sz="2400" dirty="0" smtClean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Explore new ideas &amp; images that RESONATE with your spirit…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Think outside your BOX of comfort &amp; experience…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In order to EXPLORE new aspects of yourself.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CUSTOMIZE your approach to spirituality that best fits you &amp; where you are at right now.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ULTILIZE the resources available to you by new practices, reading, sharing and just BEING a new &amp; improved you.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LISTEN to your INTUITION 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And follow your HEART and not just your MIND this weekend….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23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550">
        <p:fade/>
      </p:transition>
    </mc:Choice>
    <mc:Fallback xmlns="">
      <p:transition spd="med" advTm="115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" t="8864" r="9697" b="23448"/>
          <a:stretch/>
        </p:blipFill>
        <p:spPr>
          <a:xfrm>
            <a:off x="2970212" y="228600"/>
            <a:ext cx="4648200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942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722">
        <p:fade/>
      </p:transition>
    </mc:Choice>
    <mc:Fallback xmlns="">
      <p:transition spd="med" advTm="87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4" b="9774"/>
          <a:stretch>
            <a:fillRect/>
          </a:stretch>
        </p:blipFill>
        <p:spPr>
          <a:xfrm>
            <a:off x="1979612" y="609600"/>
            <a:ext cx="7008813" cy="563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9741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243">
        <p:fade/>
      </p:transition>
    </mc:Choice>
    <mc:Fallback xmlns="">
      <p:transition spd="med" advTm="72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12" y="162948"/>
            <a:ext cx="8839200" cy="6695052"/>
          </a:xfr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2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997">
        <p:fade/>
      </p:transition>
    </mc:Choice>
    <mc:Fallback xmlns="">
      <p:transition spd="med" advTm="69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raduation Album 16x9">
  <a:themeElements>
    <a:clrScheme name="GraduationAlbum_16x9">
      <a:dk1>
        <a:sysClr val="windowText" lastClr="FFFFFF"/>
      </a:dk1>
      <a:lt1>
        <a:sysClr val="window" lastClr="000000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uation photo album, black (widescreen)" id="{1B9867B5-0003-439F-BF0D-3EC8F4A23C5D}" vid="{0BC883F0-213B-4F92-8953-E065600980CB}"/>
    </a:ext>
  </a:extLst>
</a:theme>
</file>

<file path=ppt/theme/theme2.xml><?xml version="1.0" encoding="utf-8"?>
<a:theme xmlns:a="http://schemas.openxmlformats.org/drawingml/2006/main" name="Office Theme">
  <a:themeElements>
    <a:clrScheme name="GraduationAlbum_16x9">
      <a:dk1>
        <a:sysClr val="windowText" lastClr="FFFFFF"/>
      </a:dk1>
      <a:lt1>
        <a:sysClr val="window" lastClr="000000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aduationAlbum_16x9">
      <a:dk1>
        <a:sysClr val="windowText" lastClr="FFFFFF"/>
      </a:dk1>
      <a:lt1>
        <a:sysClr val="window" lastClr="000000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9C8F2D3-14B3-419F-90A1-087E04E0E8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Meditation slides</Template>
  <TotalTime>0</TotalTime>
  <Words>292</Words>
  <Application>Microsoft Office PowerPoint</Application>
  <PresentationFormat>Custom</PresentationFormat>
  <Paragraphs>39</Paragraphs>
  <Slides>12</Slides>
  <Notes>2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Cambria</vt:lpstr>
      <vt:lpstr>Comic Sans MS</vt:lpstr>
      <vt:lpstr>Graduation Album 16x9</vt:lpstr>
      <vt:lpstr>Spring into Wellness…  What is Spirituality?</vt:lpstr>
      <vt:lpstr>PowerPoint Presentation</vt:lpstr>
      <vt:lpstr>PowerPoint Presentation</vt:lpstr>
      <vt:lpstr>PowerPoint Presentation</vt:lpstr>
      <vt:lpstr>Service:   is Spirituality that is lived out in the service of others…  benefitting not just the person giving but also the person receiving…  Love in action to help make a better world.  Showing others  what you believe  by your actions &amp;  not merely your words.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2014-12-17T17:21:45Z</dcterms:created>
  <dcterms:modified xsi:type="dcterms:W3CDTF">2020-04-02T19:01:57Z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TC028133329991</vt:lpwstr>
  </property>
</Properties>
</file>