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832FE-3CAB-985B-7AEB-C202DCF6D21C}" v="5" dt="2025-04-28T08:40:27.127"/>
    <p1510:client id="{580AD2D6-27C4-C335-C19F-C84589ADD598}" v="769" dt="2025-04-28T08:35:58.337"/>
    <p1510:client id="{987DDE01-F4B9-4D6C-D27C-3C2CF3AFB151}" v="462" dt="2025-04-28T08:09:08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9766D-55EE-4451-A175-D4CED6CEA2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38310ED-27D9-4DA7-BBB2-D53718A39B8C}">
      <dgm:prSet phldrT="[Text]" phldr="1"/>
      <dgm:spPr/>
      <dgm:t>
        <a:bodyPr/>
        <a:lstStyle/>
        <a:p>
          <a:endParaRPr lang="en-US"/>
        </a:p>
      </dgm:t>
    </dgm:pt>
    <dgm:pt modelId="{D886E3FB-EFC4-4F3A-8E23-1A1DEE36F34B}" type="parTrans" cxnId="{5C5A2519-4726-4199-85BD-834C017E0A5A}">
      <dgm:prSet/>
      <dgm:spPr/>
      <dgm:t>
        <a:bodyPr/>
        <a:lstStyle/>
        <a:p>
          <a:endParaRPr lang="en-US"/>
        </a:p>
      </dgm:t>
    </dgm:pt>
    <dgm:pt modelId="{1F8EDDDE-B6F3-48A2-8CF7-C1F9F42BD7AA}" type="sibTrans" cxnId="{5C5A2519-4726-4199-85BD-834C017E0A5A}">
      <dgm:prSet/>
      <dgm:spPr/>
      <dgm:t>
        <a:bodyPr/>
        <a:lstStyle/>
        <a:p>
          <a:endParaRPr lang="en-US"/>
        </a:p>
      </dgm:t>
    </dgm:pt>
    <dgm:pt modelId="{A885D078-A4DB-40A9-A4C4-9A7A8687A2B9}">
      <dgm:prSet phldrT="[Text]" phldr="1"/>
      <dgm:spPr/>
      <dgm:t>
        <a:bodyPr/>
        <a:lstStyle/>
        <a:p>
          <a:endParaRPr lang="en-US"/>
        </a:p>
      </dgm:t>
    </dgm:pt>
    <dgm:pt modelId="{CC72669E-F950-462E-832C-6720FF0A339D}" type="parTrans" cxnId="{1670DC39-33FD-433E-8ED5-780D05F5FDD3}">
      <dgm:prSet/>
      <dgm:spPr/>
      <dgm:t>
        <a:bodyPr/>
        <a:lstStyle/>
        <a:p>
          <a:endParaRPr lang="en-US"/>
        </a:p>
      </dgm:t>
    </dgm:pt>
    <dgm:pt modelId="{7382A55F-1F7B-4ACC-803F-08DD8E37EC91}" type="sibTrans" cxnId="{1670DC39-33FD-433E-8ED5-780D05F5FDD3}">
      <dgm:prSet/>
      <dgm:spPr/>
      <dgm:t>
        <a:bodyPr/>
        <a:lstStyle/>
        <a:p>
          <a:endParaRPr lang="en-US"/>
        </a:p>
      </dgm:t>
    </dgm:pt>
    <dgm:pt modelId="{573A95AF-8F3B-4C31-BD6A-9E8FF21C6BB7}">
      <dgm:prSet phldrT="[Text]" phldr="1"/>
      <dgm:spPr/>
      <dgm:t>
        <a:bodyPr/>
        <a:lstStyle/>
        <a:p>
          <a:endParaRPr lang="en-US"/>
        </a:p>
      </dgm:t>
    </dgm:pt>
    <dgm:pt modelId="{E38CC02F-A243-4BE5-8DF7-8566693AF0C5}" type="parTrans" cxnId="{5E1AF327-FA1E-4141-A426-0E3937438C15}">
      <dgm:prSet/>
      <dgm:spPr/>
      <dgm:t>
        <a:bodyPr/>
        <a:lstStyle/>
        <a:p>
          <a:endParaRPr lang="en-US"/>
        </a:p>
      </dgm:t>
    </dgm:pt>
    <dgm:pt modelId="{C7C7830D-D72E-4254-9084-F2C13A3A3E76}" type="sibTrans" cxnId="{5E1AF327-FA1E-4141-A426-0E3937438C15}">
      <dgm:prSet/>
      <dgm:spPr/>
      <dgm:t>
        <a:bodyPr/>
        <a:lstStyle/>
        <a:p>
          <a:endParaRPr lang="en-US"/>
        </a:p>
      </dgm:t>
    </dgm:pt>
    <dgm:pt modelId="{7DBAA996-4805-4BBA-A742-670CAEE4A3D8}">
      <dgm:prSet phldrT="[Text]" phldr="1"/>
      <dgm:spPr/>
      <dgm:t>
        <a:bodyPr/>
        <a:lstStyle/>
        <a:p>
          <a:endParaRPr lang="en-US"/>
        </a:p>
      </dgm:t>
    </dgm:pt>
    <dgm:pt modelId="{9753350B-5F25-4F66-AE24-EFAB392A982B}" type="parTrans" cxnId="{79B63817-F101-4BD7-8E5F-D729F1909D29}">
      <dgm:prSet/>
      <dgm:spPr/>
      <dgm:t>
        <a:bodyPr/>
        <a:lstStyle/>
        <a:p>
          <a:endParaRPr lang="en-US"/>
        </a:p>
      </dgm:t>
    </dgm:pt>
    <dgm:pt modelId="{E3CE418E-58FB-4745-9895-48CDD448E3E0}" type="sibTrans" cxnId="{79B63817-F101-4BD7-8E5F-D729F1909D29}">
      <dgm:prSet/>
      <dgm:spPr/>
      <dgm:t>
        <a:bodyPr/>
        <a:lstStyle/>
        <a:p>
          <a:endParaRPr lang="en-US"/>
        </a:p>
      </dgm:t>
    </dgm:pt>
    <dgm:pt modelId="{6578DF61-3633-4909-A728-2387DF1FDA77}">
      <dgm:prSet phldrT="[Text]" phldr="1"/>
      <dgm:spPr/>
      <dgm:t>
        <a:bodyPr/>
        <a:lstStyle/>
        <a:p>
          <a:endParaRPr lang="en-US"/>
        </a:p>
      </dgm:t>
    </dgm:pt>
    <dgm:pt modelId="{C5C34322-73D9-440F-8E32-C27E96E7FC4E}" type="parTrans" cxnId="{21CE2476-1AAE-4E2D-AD42-5FF03F778460}">
      <dgm:prSet/>
      <dgm:spPr/>
      <dgm:t>
        <a:bodyPr/>
        <a:lstStyle/>
        <a:p>
          <a:endParaRPr lang="en-US"/>
        </a:p>
      </dgm:t>
    </dgm:pt>
    <dgm:pt modelId="{8DEA0521-E991-4B74-A27D-482DE38F66F6}" type="sibTrans" cxnId="{21CE2476-1AAE-4E2D-AD42-5FF03F778460}">
      <dgm:prSet/>
      <dgm:spPr/>
      <dgm:t>
        <a:bodyPr/>
        <a:lstStyle/>
        <a:p>
          <a:endParaRPr lang="en-US"/>
        </a:p>
      </dgm:t>
    </dgm:pt>
    <dgm:pt modelId="{E73D583F-CC60-4AC5-B007-490DFEFD977F}" type="pres">
      <dgm:prSet presAssocID="{8279766D-55EE-4451-A175-D4CED6CEA201}" presName="diagram" presStyleCnt="0">
        <dgm:presLayoutVars>
          <dgm:dir/>
          <dgm:resizeHandles val="exact"/>
        </dgm:presLayoutVars>
      </dgm:prSet>
      <dgm:spPr/>
    </dgm:pt>
    <dgm:pt modelId="{C2494607-20C2-4D20-BF1E-6F651A56D171}" type="pres">
      <dgm:prSet presAssocID="{938310ED-27D9-4DA7-BBB2-D53718A39B8C}" presName="node" presStyleLbl="node1" presStyleIdx="0" presStyleCnt="5">
        <dgm:presLayoutVars>
          <dgm:bulletEnabled val="1"/>
        </dgm:presLayoutVars>
      </dgm:prSet>
      <dgm:spPr/>
    </dgm:pt>
    <dgm:pt modelId="{832F2F31-79F9-4913-883E-BA8383587D93}" type="pres">
      <dgm:prSet presAssocID="{1F8EDDDE-B6F3-48A2-8CF7-C1F9F42BD7AA}" presName="sibTrans" presStyleCnt="0"/>
      <dgm:spPr/>
    </dgm:pt>
    <dgm:pt modelId="{BD3D05D6-3FCF-4DE2-8101-FC46FF244199}" type="pres">
      <dgm:prSet presAssocID="{A885D078-A4DB-40A9-A4C4-9A7A8687A2B9}" presName="node" presStyleLbl="node1" presStyleIdx="1" presStyleCnt="5">
        <dgm:presLayoutVars>
          <dgm:bulletEnabled val="1"/>
        </dgm:presLayoutVars>
      </dgm:prSet>
      <dgm:spPr/>
    </dgm:pt>
    <dgm:pt modelId="{767D8578-5CA8-49E4-BDF3-B160D96F80B0}" type="pres">
      <dgm:prSet presAssocID="{7382A55F-1F7B-4ACC-803F-08DD8E37EC91}" presName="sibTrans" presStyleCnt="0"/>
      <dgm:spPr/>
    </dgm:pt>
    <dgm:pt modelId="{684F9C6C-D4BB-4F72-BF1D-B5AF6590BB3A}" type="pres">
      <dgm:prSet presAssocID="{573A95AF-8F3B-4C31-BD6A-9E8FF21C6BB7}" presName="node" presStyleLbl="node1" presStyleIdx="2" presStyleCnt="5">
        <dgm:presLayoutVars>
          <dgm:bulletEnabled val="1"/>
        </dgm:presLayoutVars>
      </dgm:prSet>
      <dgm:spPr/>
    </dgm:pt>
    <dgm:pt modelId="{0DFEE54E-3AD2-402B-B36A-79B0E8F29DE4}" type="pres">
      <dgm:prSet presAssocID="{C7C7830D-D72E-4254-9084-F2C13A3A3E76}" presName="sibTrans" presStyleCnt="0"/>
      <dgm:spPr/>
    </dgm:pt>
    <dgm:pt modelId="{44911225-5FE8-4E11-9181-D68B549A4ADE}" type="pres">
      <dgm:prSet presAssocID="{7DBAA996-4805-4BBA-A742-670CAEE4A3D8}" presName="node" presStyleLbl="node1" presStyleIdx="3" presStyleCnt="5">
        <dgm:presLayoutVars>
          <dgm:bulletEnabled val="1"/>
        </dgm:presLayoutVars>
      </dgm:prSet>
      <dgm:spPr/>
    </dgm:pt>
    <dgm:pt modelId="{84FE4FB0-93A5-4CD8-8CF2-A6C294C0588E}" type="pres">
      <dgm:prSet presAssocID="{E3CE418E-58FB-4745-9895-48CDD448E3E0}" presName="sibTrans" presStyleCnt="0"/>
      <dgm:spPr/>
    </dgm:pt>
    <dgm:pt modelId="{636A0F17-77A0-4D4F-BA85-41A26FE726DB}" type="pres">
      <dgm:prSet presAssocID="{6578DF61-3633-4909-A728-2387DF1FDA77}" presName="node" presStyleLbl="node1" presStyleIdx="4" presStyleCnt="5">
        <dgm:presLayoutVars>
          <dgm:bulletEnabled val="1"/>
        </dgm:presLayoutVars>
      </dgm:prSet>
      <dgm:spPr/>
    </dgm:pt>
  </dgm:ptLst>
  <dgm:cxnLst>
    <dgm:cxn modelId="{9B9F0703-419A-4C23-9130-72E7ED172908}" type="presOf" srcId="{6578DF61-3633-4909-A728-2387DF1FDA77}" destId="{636A0F17-77A0-4D4F-BA85-41A26FE726DB}" srcOrd="0" destOrd="0" presId="urn:microsoft.com/office/officeart/2005/8/layout/default"/>
    <dgm:cxn modelId="{79B63817-F101-4BD7-8E5F-D729F1909D29}" srcId="{8279766D-55EE-4451-A175-D4CED6CEA201}" destId="{7DBAA996-4805-4BBA-A742-670CAEE4A3D8}" srcOrd="3" destOrd="0" parTransId="{9753350B-5F25-4F66-AE24-EFAB392A982B}" sibTransId="{E3CE418E-58FB-4745-9895-48CDD448E3E0}"/>
    <dgm:cxn modelId="{5C5A2519-4726-4199-85BD-834C017E0A5A}" srcId="{8279766D-55EE-4451-A175-D4CED6CEA201}" destId="{938310ED-27D9-4DA7-BBB2-D53718A39B8C}" srcOrd="0" destOrd="0" parTransId="{D886E3FB-EFC4-4F3A-8E23-1A1DEE36F34B}" sibTransId="{1F8EDDDE-B6F3-48A2-8CF7-C1F9F42BD7AA}"/>
    <dgm:cxn modelId="{841E331B-B043-475A-A2E8-20EE4D68B7EA}" type="presOf" srcId="{7DBAA996-4805-4BBA-A742-670CAEE4A3D8}" destId="{44911225-5FE8-4E11-9181-D68B549A4ADE}" srcOrd="0" destOrd="0" presId="urn:microsoft.com/office/officeart/2005/8/layout/default"/>
    <dgm:cxn modelId="{5E1AF327-FA1E-4141-A426-0E3937438C15}" srcId="{8279766D-55EE-4451-A175-D4CED6CEA201}" destId="{573A95AF-8F3B-4C31-BD6A-9E8FF21C6BB7}" srcOrd="2" destOrd="0" parTransId="{E38CC02F-A243-4BE5-8DF7-8566693AF0C5}" sibTransId="{C7C7830D-D72E-4254-9084-F2C13A3A3E76}"/>
    <dgm:cxn modelId="{1670DC39-33FD-433E-8ED5-780D05F5FDD3}" srcId="{8279766D-55EE-4451-A175-D4CED6CEA201}" destId="{A885D078-A4DB-40A9-A4C4-9A7A8687A2B9}" srcOrd="1" destOrd="0" parTransId="{CC72669E-F950-462E-832C-6720FF0A339D}" sibTransId="{7382A55F-1F7B-4ACC-803F-08DD8E37EC91}"/>
    <dgm:cxn modelId="{09A9376B-6ED0-4F30-873D-10697E5B8D7C}" type="presOf" srcId="{938310ED-27D9-4DA7-BBB2-D53718A39B8C}" destId="{C2494607-20C2-4D20-BF1E-6F651A56D171}" srcOrd="0" destOrd="0" presId="urn:microsoft.com/office/officeart/2005/8/layout/default"/>
    <dgm:cxn modelId="{49811075-FB94-43E2-B72C-FC179BBCEEEF}" type="presOf" srcId="{8279766D-55EE-4451-A175-D4CED6CEA201}" destId="{E73D583F-CC60-4AC5-B007-490DFEFD977F}" srcOrd="0" destOrd="0" presId="urn:microsoft.com/office/officeart/2005/8/layout/default"/>
    <dgm:cxn modelId="{21CE2476-1AAE-4E2D-AD42-5FF03F778460}" srcId="{8279766D-55EE-4451-A175-D4CED6CEA201}" destId="{6578DF61-3633-4909-A728-2387DF1FDA77}" srcOrd="4" destOrd="0" parTransId="{C5C34322-73D9-440F-8E32-C27E96E7FC4E}" sibTransId="{8DEA0521-E991-4B74-A27D-482DE38F66F6}"/>
    <dgm:cxn modelId="{2C55E7C1-6C55-4F97-BBCE-F7321724A29E}" type="presOf" srcId="{A885D078-A4DB-40A9-A4C4-9A7A8687A2B9}" destId="{BD3D05D6-3FCF-4DE2-8101-FC46FF244199}" srcOrd="0" destOrd="0" presId="urn:microsoft.com/office/officeart/2005/8/layout/default"/>
    <dgm:cxn modelId="{DF1F66EF-DB7D-4264-9482-49BE622C7846}" type="presOf" srcId="{573A95AF-8F3B-4C31-BD6A-9E8FF21C6BB7}" destId="{684F9C6C-D4BB-4F72-BF1D-B5AF6590BB3A}" srcOrd="0" destOrd="0" presId="urn:microsoft.com/office/officeart/2005/8/layout/default"/>
    <dgm:cxn modelId="{D93CF3A0-CAE4-4ED8-A4BC-C1CCB47BC35E}" type="presParOf" srcId="{E73D583F-CC60-4AC5-B007-490DFEFD977F}" destId="{C2494607-20C2-4D20-BF1E-6F651A56D171}" srcOrd="0" destOrd="0" presId="urn:microsoft.com/office/officeart/2005/8/layout/default"/>
    <dgm:cxn modelId="{3C15A514-3293-486B-A44B-D8AB1EF027B5}" type="presParOf" srcId="{E73D583F-CC60-4AC5-B007-490DFEFD977F}" destId="{832F2F31-79F9-4913-883E-BA8383587D93}" srcOrd="1" destOrd="0" presId="urn:microsoft.com/office/officeart/2005/8/layout/default"/>
    <dgm:cxn modelId="{B7D6915D-1B61-470A-A85F-91FA837A41B6}" type="presParOf" srcId="{E73D583F-CC60-4AC5-B007-490DFEFD977F}" destId="{BD3D05D6-3FCF-4DE2-8101-FC46FF244199}" srcOrd="2" destOrd="0" presId="urn:microsoft.com/office/officeart/2005/8/layout/default"/>
    <dgm:cxn modelId="{91E0B007-9A3E-45FC-A164-12E7E91EED63}" type="presParOf" srcId="{E73D583F-CC60-4AC5-B007-490DFEFD977F}" destId="{767D8578-5CA8-49E4-BDF3-B160D96F80B0}" srcOrd="3" destOrd="0" presId="urn:microsoft.com/office/officeart/2005/8/layout/default"/>
    <dgm:cxn modelId="{5E83AF57-BB0E-4A69-9174-F9F143B4D483}" type="presParOf" srcId="{E73D583F-CC60-4AC5-B007-490DFEFD977F}" destId="{684F9C6C-D4BB-4F72-BF1D-B5AF6590BB3A}" srcOrd="4" destOrd="0" presId="urn:microsoft.com/office/officeart/2005/8/layout/default"/>
    <dgm:cxn modelId="{F812BCCB-B476-4773-BB66-6FA49CB70D52}" type="presParOf" srcId="{E73D583F-CC60-4AC5-B007-490DFEFD977F}" destId="{0DFEE54E-3AD2-402B-B36A-79B0E8F29DE4}" srcOrd="5" destOrd="0" presId="urn:microsoft.com/office/officeart/2005/8/layout/default"/>
    <dgm:cxn modelId="{659BBC02-1C23-4EBD-9841-8D94AE8CE2B1}" type="presParOf" srcId="{E73D583F-CC60-4AC5-B007-490DFEFD977F}" destId="{44911225-5FE8-4E11-9181-D68B549A4ADE}" srcOrd="6" destOrd="0" presId="urn:microsoft.com/office/officeart/2005/8/layout/default"/>
    <dgm:cxn modelId="{D1BBA2CC-80BC-46CE-B966-63E4378952CA}" type="presParOf" srcId="{E73D583F-CC60-4AC5-B007-490DFEFD977F}" destId="{84FE4FB0-93A5-4CD8-8CF2-A6C294C0588E}" srcOrd="7" destOrd="0" presId="urn:microsoft.com/office/officeart/2005/8/layout/default"/>
    <dgm:cxn modelId="{8848552C-95B8-46DE-92E2-FF067B633832}" type="presParOf" srcId="{E73D583F-CC60-4AC5-B007-490DFEFD977F}" destId="{636A0F17-77A0-4D4F-BA85-41A26FE726D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94607-20C2-4D20-BF1E-6F651A56D171}">
      <dsp:nvSpPr>
        <dsp:cNvPr id="0" name=""/>
        <dsp:cNvSpPr/>
      </dsp:nvSpPr>
      <dsp:spPr>
        <a:xfrm>
          <a:off x="358337" y="868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358337" y="868"/>
        <a:ext cx="2597869" cy="1558721"/>
      </dsp:txXfrm>
    </dsp:sp>
    <dsp:sp modelId="{BD3D05D6-3FCF-4DE2-8101-FC46FF244199}">
      <dsp:nvSpPr>
        <dsp:cNvPr id="0" name=""/>
        <dsp:cNvSpPr/>
      </dsp:nvSpPr>
      <dsp:spPr>
        <a:xfrm>
          <a:off x="3215993" y="868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3215993" y="868"/>
        <a:ext cx="2597869" cy="1558721"/>
      </dsp:txXfrm>
    </dsp:sp>
    <dsp:sp modelId="{684F9C6C-D4BB-4F72-BF1D-B5AF6590BB3A}">
      <dsp:nvSpPr>
        <dsp:cNvPr id="0" name=""/>
        <dsp:cNvSpPr/>
      </dsp:nvSpPr>
      <dsp:spPr>
        <a:xfrm>
          <a:off x="358337" y="1819376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358337" y="1819376"/>
        <a:ext cx="2597869" cy="1558721"/>
      </dsp:txXfrm>
    </dsp:sp>
    <dsp:sp modelId="{44911225-5FE8-4E11-9181-D68B549A4ADE}">
      <dsp:nvSpPr>
        <dsp:cNvPr id="0" name=""/>
        <dsp:cNvSpPr/>
      </dsp:nvSpPr>
      <dsp:spPr>
        <a:xfrm>
          <a:off x="3215993" y="1819376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3215993" y="1819376"/>
        <a:ext cx="2597869" cy="1558721"/>
      </dsp:txXfrm>
    </dsp:sp>
    <dsp:sp modelId="{636A0F17-77A0-4D4F-BA85-41A26FE726DB}">
      <dsp:nvSpPr>
        <dsp:cNvPr id="0" name=""/>
        <dsp:cNvSpPr/>
      </dsp:nvSpPr>
      <dsp:spPr>
        <a:xfrm>
          <a:off x="1787165" y="3637885"/>
          <a:ext cx="2597869" cy="15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787165" y="3637885"/>
        <a:ext cx="2597869" cy="1558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4/28/2025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6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0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4/28/2025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5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7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36" r:id="rId4"/>
    <p:sldLayoutId id="2147483737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948AF7FD-7EA3-86B2-DF64-B6953AFB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8" b="7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1177044"/>
          </a:xfrm>
        </p:spPr>
        <p:txBody>
          <a:bodyPr anchor="b">
            <a:normAutofit fontScale="90000"/>
          </a:bodyPr>
          <a:lstStyle/>
          <a:p>
            <a:r>
              <a:rPr lang="en-US" sz="3600">
                <a:solidFill>
                  <a:schemeClr val="bg1"/>
                </a:solidFill>
                <a:ea typeface="Meiryo"/>
              </a:rPr>
              <a:t>Spiritual </a:t>
            </a:r>
            <a:br>
              <a:rPr lang="en-US" sz="3600">
                <a:solidFill>
                  <a:schemeClr val="bg1"/>
                </a:solidFill>
                <a:ea typeface="Meiryo"/>
              </a:rPr>
            </a:br>
            <a:r>
              <a:rPr lang="en-US" sz="3600">
                <a:solidFill>
                  <a:schemeClr val="bg1"/>
                </a:solidFill>
                <a:ea typeface="Meiryo"/>
              </a:rPr>
              <a:t>creativity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2538" y="2886575"/>
            <a:ext cx="4096316" cy="3624837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Gabriola"/>
                <a:ea typeface="Meiryo"/>
              </a:rPr>
              <a:t>Composed by David </a:t>
            </a:r>
            <a:r>
              <a:rPr lang="en-US" sz="3200" b="1" err="1">
                <a:solidFill>
                  <a:srgbClr val="00B0F0"/>
                </a:solidFill>
                <a:latin typeface="Gabriola"/>
                <a:ea typeface="Meiryo"/>
              </a:rPr>
              <a:t>Benzshawel</a:t>
            </a:r>
            <a:endParaRPr lang="en-US" sz="3200" b="1">
              <a:solidFill>
                <a:srgbClr val="00B0F0"/>
              </a:solidFill>
              <a:latin typeface="Gabriola"/>
              <a:ea typeface="Meiryo"/>
            </a:endParaRPr>
          </a:p>
          <a:p>
            <a:r>
              <a:rPr lang="en-US" sz="3200" b="1" dirty="0">
                <a:solidFill>
                  <a:srgbClr val="00B0F0"/>
                </a:solidFill>
                <a:latin typeface="Gabriola"/>
                <a:ea typeface="Meiryo"/>
              </a:rPr>
              <a:t>Send ?s to david@reikiaccess.com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CE0EC-E434-CFEF-11B4-D0B1ED59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en-US">
                <a:ea typeface="Meiryo"/>
              </a:rPr>
              <a:t>Rewire the mind....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124EE-8A4E-91E1-E94E-602864F96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 lnSpcReduction="10000"/>
          </a:bodyPr>
          <a:lstStyle/>
          <a:p>
            <a:r>
              <a:rPr lang="en-US">
                <a:ea typeface="Meiryo"/>
              </a:rPr>
              <a:t>Reframe negative </a:t>
            </a:r>
            <a:r>
              <a:rPr lang="en-US" err="1">
                <a:ea typeface="Meiryo"/>
              </a:rPr>
              <a:t>self talk</a:t>
            </a:r>
            <a:r>
              <a:rPr lang="en-US">
                <a:ea typeface="Meiryo"/>
              </a:rPr>
              <a:t> into something more </a:t>
            </a:r>
            <a:r>
              <a:rPr lang="en-US" err="1">
                <a:ea typeface="Meiryo"/>
              </a:rPr>
              <a:t>postive</a:t>
            </a:r>
            <a:r>
              <a:rPr lang="en-US">
                <a:ea typeface="Meiryo"/>
              </a:rPr>
              <a:t> that reflects your present reality....not the past self....be kind to the real you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A9A9EB-2F19-A1CE-8738-E31183EA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92" y="1295962"/>
            <a:ext cx="4287513" cy="426607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70561-8E29-056E-8FBB-8977BAB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1709530"/>
            <a:ext cx="3754671" cy="1709006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bg1"/>
                </a:solidFill>
                <a:ea typeface="Meiryo"/>
              </a:rPr>
              <a:t>Create the you that is authentic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CE11BD-292B-D216-726F-611DF50C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357" y="1095508"/>
            <a:ext cx="5042104" cy="50168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EC5D3-9A66-81F4-BF29-6D47C78703EF}"/>
              </a:ext>
            </a:extLst>
          </p:cNvPr>
          <p:cNvSpPr txBox="1"/>
          <p:nvPr/>
        </p:nvSpPr>
        <p:spPr>
          <a:xfrm>
            <a:off x="458442" y="3293395"/>
            <a:ext cx="360584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Mystical Woods Rough Script"/>
                <a:ea typeface="Meiryo"/>
              </a:rPr>
              <a:t>Through practicing </a:t>
            </a:r>
            <a:r>
              <a:rPr lang="en-US" sz="2000" err="1">
                <a:solidFill>
                  <a:srgbClr val="FFFF00"/>
                </a:solidFill>
                <a:latin typeface="Mystical Woods Rough Script"/>
                <a:ea typeface="Meiryo"/>
              </a:rPr>
              <a:t>self love</a:t>
            </a:r>
            <a:r>
              <a:rPr lang="en-US" sz="2000">
                <a:solidFill>
                  <a:srgbClr val="FFFF00"/>
                </a:solidFill>
                <a:latin typeface="Mystical Woods Rough Script"/>
                <a:ea typeface="Meiryo"/>
              </a:rPr>
              <a:t>/care strive to find the REAL you &amp; make friends with yourself...this transformation not only aids you but the world....</a:t>
            </a:r>
            <a:endParaRPr lang="en-US" sz="2000">
              <a:solidFill>
                <a:srgbClr val="FFFF00"/>
              </a:solidFill>
              <a:latin typeface="Mystical Woods Rough Script"/>
            </a:endParaRPr>
          </a:p>
        </p:txBody>
      </p:sp>
    </p:spTree>
    <p:extLst>
      <p:ext uri="{BB962C8B-B14F-4D97-AF65-F5344CB8AC3E}">
        <p14:creationId xmlns:p14="http://schemas.microsoft.com/office/powerpoint/2010/main" val="362947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A8F6A-3A11-91DE-F08A-FB4BC719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en-US">
                <a:ea typeface="Meiryo"/>
              </a:rPr>
              <a:t>Learn a new passion....</a:t>
            </a: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517C71-3E9E-1247-EDDD-02D60E7F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 lnSpcReduction="10000"/>
          </a:bodyPr>
          <a:lstStyle/>
          <a:p>
            <a:r>
              <a:rPr lang="en-US">
                <a:solidFill>
                  <a:srgbClr val="0070C0"/>
                </a:solidFill>
                <a:ea typeface="Meiryo"/>
              </a:rPr>
              <a:t>When I retired to live on the ocean in port </a:t>
            </a:r>
            <a:r>
              <a:rPr lang="en-US" err="1">
                <a:solidFill>
                  <a:srgbClr val="0070C0"/>
                </a:solidFill>
                <a:ea typeface="Meiryo"/>
              </a:rPr>
              <a:t>aransas</a:t>
            </a:r>
            <a:r>
              <a:rPr lang="en-US">
                <a:solidFill>
                  <a:srgbClr val="0070C0"/>
                </a:solidFill>
                <a:ea typeface="Meiryo"/>
              </a:rPr>
              <a:t> </a:t>
            </a:r>
            <a:r>
              <a:rPr lang="en-US" err="1">
                <a:solidFill>
                  <a:srgbClr val="0070C0"/>
                </a:solidFill>
                <a:ea typeface="Meiryo"/>
              </a:rPr>
              <a:t>tx</a:t>
            </a:r>
            <a:r>
              <a:rPr lang="en-US">
                <a:solidFill>
                  <a:srgbClr val="0070C0"/>
                </a:solidFill>
                <a:ea typeface="Meiryo"/>
              </a:rPr>
              <a:t> I took a water color class for the first time since high school...when I paint it feeds my SOUL 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7E93A8-E292-A8C5-2F01-C9A33B39F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44" y="1262717"/>
            <a:ext cx="2787685" cy="440740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CE50A25-23E4-44AC-A4E5-38C15E08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0792" y="773513"/>
            <a:ext cx="64008" cy="5385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DCA5D-1FC2-FAA7-8AC4-3B6F4DC5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738" y="2409386"/>
            <a:ext cx="2843784" cy="20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55554-143F-C15E-A884-06F23996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300" b="0" cap="all">
                <a:solidFill>
                  <a:schemeClr val="bg1"/>
                </a:solidFill>
              </a:rPr>
              <a:t>Learn something new each month...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577E6E2-8B1A-7337-5D47-2DF9C5450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956" y="1246461"/>
            <a:ext cx="5753843" cy="4114800"/>
          </a:xfrm>
        </p:spPr>
      </p:pic>
    </p:spTree>
    <p:extLst>
      <p:ext uri="{BB962C8B-B14F-4D97-AF65-F5344CB8AC3E}">
        <p14:creationId xmlns:p14="http://schemas.microsoft.com/office/powerpoint/2010/main" val="383319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D31A2-F961-3B48-AD46-57724663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000" b="0" cap="all">
                <a:ea typeface="Meiryo"/>
              </a:rPr>
              <a:t>For me meditation &amp; </a:t>
            </a:r>
            <a:r>
              <a:rPr lang="en-US" sz="2000" b="0" cap="all" err="1">
                <a:ea typeface="Meiryo"/>
              </a:rPr>
              <a:t>self care</a:t>
            </a:r>
            <a:r>
              <a:rPr lang="en-US" sz="2000" b="0" cap="all">
                <a:ea typeface="Meiryo"/>
              </a:rPr>
              <a:t>/love began the process</a:t>
            </a:r>
            <a:endParaRPr lang="en-US" sz="2000" b="0" cap="all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A6A84125-1750-5CE3-3AAC-DAF438F6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 fontScale="85000" lnSpcReduction="20000"/>
          </a:bodyPr>
          <a:lstStyle/>
          <a:p>
            <a:r>
              <a:rPr lang="en-US">
                <a:latin typeface="Mystical Woods Rough Script"/>
                <a:ea typeface="Meiryo"/>
              </a:rPr>
              <a:t>They helped create a new space to explore...</a:t>
            </a:r>
          </a:p>
          <a:p>
            <a:r>
              <a:rPr lang="en-US">
                <a:latin typeface="Mystical Woods Rough Script"/>
                <a:ea typeface="Meiryo"/>
              </a:rPr>
              <a:t>To remember the joy of play...</a:t>
            </a:r>
          </a:p>
          <a:p>
            <a:r>
              <a:rPr lang="en-US">
                <a:latin typeface="Mystical Woods Rough Script"/>
                <a:ea typeface="Meiryo"/>
              </a:rPr>
              <a:t>To create to express my feelings....</a:t>
            </a:r>
          </a:p>
          <a:p>
            <a:r>
              <a:rPr lang="en-US">
                <a:latin typeface="Mystical Woods Rough Script"/>
                <a:ea typeface="Meiryo"/>
              </a:rPr>
              <a:t>I want to thrive not just strive...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47F3D-5C86-4B24-9499-6DCCE387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195" y="1336246"/>
            <a:ext cx="2843784" cy="426035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CE50A25-23E4-44AC-A4E5-38C15E08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0792" y="773513"/>
            <a:ext cx="64008" cy="5385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8EBD65-6491-F65A-94A3-806EA461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738" y="1536555"/>
            <a:ext cx="2843784" cy="38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11EC-9089-4F4E-B4D7-C2AACB3E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785784" cy="593074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0000"/>
                </a:solidFill>
                <a:latin typeface="Mystical Woods Rough Script"/>
                <a:ea typeface="Meiryo"/>
              </a:rPr>
              <a:t>It is my hope that sharing these thoughts might inspire you to let your spirit soar by </a:t>
            </a:r>
            <a:r>
              <a:rPr lang="en-US" sz="2800" err="1">
                <a:solidFill>
                  <a:srgbClr val="FF0000"/>
                </a:solidFill>
                <a:latin typeface="Mystical Woods Rough Script"/>
                <a:ea typeface="Meiryo"/>
              </a:rPr>
              <a:t>creativing</a:t>
            </a:r>
            <a:r>
              <a:rPr lang="en-US" sz="2800">
                <a:solidFill>
                  <a:srgbClr val="FF0000"/>
                </a:solidFill>
                <a:latin typeface="Mystical Woods Rough Script"/>
                <a:ea typeface="Meiryo"/>
              </a:rPr>
              <a:t> the life you want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18904C-887E-C3EA-DF36-BB7A059D4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7183" y="182537"/>
            <a:ext cx="2578179" cy="4114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B79F5-4EBB-ECA9-3787-3FD9185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3528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B06FE-471C-FB3D-83B5-399FCC01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en-US">
                <a:ea typeface="Meiryo"/>
              </a:rPr>
              <a:t>What is spirituality?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A95FCB-9575-F934-FEF9-9F7894A6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05" y="2934455"/>
            <a:ext cx="3874865" cy="3789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0000"/>
                </a:solidFill>
                <a:ea typeface="Meiryo"/>
              </a:rPr>
              <a:t>For me Religion is a human created institution that seeks to form community with use of doctrine &amp; dogmas...</a:t>
            </a:r>
          </a:p>
          <a:p>
            <a:r>
              <a:rPr lang="en-US">
                <a:solidFill>
                  <a:srgbClr val="FF0000"/>
                </a:solidFill>
                <a:ea typeface="Meiryo"/>
              </a:rPr>
              <a:t>Spirituality is your direct connection to Source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22A295-6C58-BF1B-BFBA-25EC5D4398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48" r="-1" b="-1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859B3-FF5D-90E2-24E2-61F63DE9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bg1"/>
                </a:solidFill>
              </a:rPr>
              <a:t>Why creativity?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84BFE7-8E70-5DAF-CB85-8602F7436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685"/>
          <a:stretch/>
        </p:blipFill>
        <p:spPr>
          <a:xfrm>
            <a:off x="4680577" y="45961"/>
            <a:ext cx="5141777" cy="5016894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7D7A3-21E3-363F-94FF-0423DE8FED61}"/>
              </a:ext>
            </a:extLst>
          </p:cNvPr>
          <p:cNvSpPr txBox="1"/>
          <p:nvPr/>
        </p:nvSpPr>
        <p:spPr>
          <a:xfrm>
            <a:off x="4969665" y="5191534"/>
            <a:ext cx="692701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Gabriola"/>
                <a:ea typeface="Meiryo"/>
              </a:rPr>
              <a:t>For me I think I am called to BE co-creators with Source of my reality &amp; purpose....</a:t>
            </a:r>
          </a:p>
          <a:p>
            <a:r>
              <a:rPr lang="en-US" sz="2800" dirty="0">
                <a:solidFill>
                  <a:srgbClr val="002060"/>
                </a:solidFill>
                <a:latin typeface="Gabriola"/>
                <a:ea typeface="Meiryo"/>
              </a:rPr>
              <a:t>BEING creative helps me grow &amp; thrive spiritually</a:t>
            </a:r>
            <a:endParaRPr lang="en-US" sz="2800" dirty="0">
              <a:solidFill>
                <a:srgbClr val="002060"/>
              </a:solidFill>
              <a:latin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17442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C6B1C-3D3E-4E12-7920-AD011EB9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700" b="0" cap="all">
                <a:solidFill>
                  <a:schemeClr val="bg1"/>
                </a:solidFill>
              </a:rPr>
              <a:t>Move from DOING to BEING.....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FE3AC1-5064-A31C-6E38-0D353C06E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3538" y="484632"/>
            <a:ext cx="4324859" cy="5824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DC3ED-FF37-E8ED-CB08-83CAB8BF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19" y="3227716"/>
            <a:ext cx="3450567" cy="34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FCCDB-C172-B585-2EFD-FE9D4DF3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  <a:ea typeface="Meiryo"/>
              </a:rPr>
              <a:t>Learn just to BE....</a:t>
            </a:r>
            <a:endParaRPr lang="en-US" sz="4400" b="0" cap="all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D43A50-5AC5-EB6D-85FE-1114D3F58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3628" y="484632"/>
            <a:ext cx="4164679" cy="58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6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51909-BCB2-1576-1F9A-5A1B3E61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1709530"/>
            <a:ext cx="3754671" cy="1435836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bg1"/>
                </a:solidFill>
              </a:rPr>
              <a:t>Where to begin....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B03BC5-B1EC-000C-1326-8039DBAA8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2285" y="1397882"/>
            <a:ext cx="6236248" cy="441214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7D7A-0994-9E2D-A72F-2E183929F155}"/>
              </a:ext>
            </a:extLst>
          </p:cNvPr>
          <p:cNvSpPr txBox="1"/>
          <p:nvPr/>
        </p:nvSpPr>
        <p:spPr>
          <a:xfrm>
            <a:off x="458115" y="3152235"/>
            <a:ext cx="360584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alibri"/>
                <a:ea typeface="Meiryo"/>
                <a:cs typeface="Calibri"/>
              </a:rPr>
              <a:t>If meditation is new to you....</a:t>
            </a:r>
            <a:endParaRPr lang="en-US" sz="2800" b="1">
              <a:solidFill>
                <a:srgbClr val="00B050"/>
              </a:solidFill>
              <a:latin typeface="Calibri"/>
              <a:ea typeface="Calibri"/>
              <a:cs typeface="Calibri"/>
            </a:endParaRPr>
          </a:p>
          <a:p>
            <a:r>
              <a:rPr lang="en-US" sz="2800" b="1">
                <a:solidFill>
                  <a:srgbClr val="00B050"/>
                </a:solidFill>
                <a:latin typeface="Calibri"/>
                <a:ea typeface="Meiryo"/>
                <a:cs typeface="Calibri"/>
              </a:rPr>
              <a:t>check out on Netflix "guide to meditation" for 8 ways to meditate</a:t>
            </a:r>
            <a:endParaRPr lang="en-US" sz="2800" b="1">
              <a:solidFill>
                <a:srgbClr val="00B05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39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FA1E6-B2EF-040C-7BB6-EF5D2103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85" y="698299"/>
            <a:ext cx="3984839" cy="2236156"/>
          </a:xfrm>
        </p:spPr>
        <p:txBody>
          <a:bodyPr>
            <a:normAutofit fontScale="90000"/>
          </a:bodyPr>
          <a:lstStyle/>
          <a:p>
            <a:r>
              <a:rPr lang="en-US">
                <a:ea typeface="Meiryo"/>
              </a:rPr>
              <a:t>Take time to create a peace filled mind...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142A5C-B73C-BBE4-1CA9-C78EF25F0C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E816F0-600B-616F-0C2C-B2673D912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062" y="706491"/>
            <a:ext cx="5488151" cy="55600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5D1B2-8676-7573-22C1-845F4E80EB1A}"/>
              </a:ext>
            </a:extLst>
          </p:cNvPr>
          <p:cNvSpPr txBox="1"/>
          <p:nvPr/>
        </p:nvSpPr>
        <p:spPr>
          <a:xfrm>
            <a:off x="267664" y="2925333"/>
            <a:ext cx="400840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Mystical Woods Rough Script"/>
                <a:ea typeface="Meiryo"/>
              </a:rPr>
              <a:t>The </a:t>
            </a:r>
            <a:r>
              <a:rPr lang="en-US" sz="2400" err="1">
                <a:latin typeface="Mystical Woods Rough Script"/>
                <a:ea typeface="Meiryo"/>
              </a:rPr>
              <a:t>buddhist</a:t>
            </a:r>
            <a:r>
              <a:rPr lang="en-US" sz="2400">
                <a:latin typeface="Mystical Woods Rough Script"/>
                <a:ea typeface="Meiryo"/>
              </a:rPr>
              <a:t> say we have a monkey mind that jumps from thought to thought.. </a:t>
            </a:r>
            <a:endParaRPr lang="en-US" sz="2400">
              <a:latin typeface="Meiryo"/>
              <a:ea typeface="Meiryo"/>
            </a:endParaRPr>
          </a:p>
          <a:p>
            <a:endParaRPr lang="en-US" sz="2400">
              <a:latin typeface="Mystical Woods Rough Script"/>
              <a:ea typeface="Meiryo"/>
            </a:endParaRPr>
          </a:p>
          <a:p>
            <a:r>
              <a:rPr lang="en-US" sz="2400">
                <a:latin typeface="Mystical Woods Rough Script"/>
                <a:ea typeface="Meiryo"/>
              </a:rPr>
              <a:t>to find calm may require some mind training to find it.</a:t>
            </a:r>
          </a:p>
        </p:txBody>
      </p:sp>
    </p:spTree>
    <p:extLst>
      <p:ext uri="{BB962C8B-B14F-4D97-AF65-F5344CB8AC3E}">
        <p14:creationId xmlns:p14="http://schemas.microsoft.com/office/powerpoint/2010/main" val="12314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420E1-5B09-8452-1227-CDBFA3F4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300" b="0" cap="all">
                <a:solidFill>
                  <a:schemeClr val="bg1"/>
                </a:solidFill>
              </a:rPr>
              <a:t>Why meditation? Why will it help?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0E95DB-8FD0-0C5C-9AD5-14EB294F0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1962" y="1095508"/>
            <a:ext cx="5016894" cy="50168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9A597-A818-0FDB-CB8A-43010A9F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700" b="0" cap="all">
                <a:solidFill>
                  <a:schemeClr val="bg1"/>
                </a:solidFill>
              </a:rPr>
              <a:t>Calm, focus &amp; center the mind...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1CD553-E84E-0BAD-250E-3129EDC91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4569" y="526733"/>
            <a:ext cx="4362798" cy="57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2921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ShojiVTI</vt:lpstr>
      <vt:lpstr>Spiritual  creativity</vt:lpstr>
      <vt:lpstr>What is spirituality?</vt:lpstr>
      <vt:lpstr>Why creativity?</vt:lpstr>
      <vt:lpstr>Move from DOING to BEING.....</vt:lpstr>
      <vt:lpstr>Learn just to BE....</vt:lpstr>
      <vt:lpstr>Where to begin....</vt:lpstr>
      <vt:lpstr>Take time to create a peace filled mind...</vt:lpstr>
      <vt:lpstr>Why meditation? Why will it help?</vt:lpstr>
      <vt:lpstr>Calm, focus &amp; center the mind...</vt:lpstr>
      <vt:lpstr>Rewire the mind....</vt:lpstr>
      <vt:lpstr>Create the you that is authentic</vt:lpstr>
      <vt:lpstr>Learn a new passion....</vt:lpstr>
      <vt:lpstr>Learn something new each month...</vt:lpstr>
      <vt:lpstr>For me meditation &amp; self care/love began the process</vt:lpstr>
      <vt:lpstr>It is my hope that sharing these thoughts might inspire you to let your spirit soar by creativing the life you want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</cp:revision>
  <dcterms:created xsi:type="dcterms:W3CDTF">2025-04-28T07:41:46Z</dcterms:created>
  <dcterms:modified xsi:type="dcterms:W3CDTF">2025-04-28T08:41:07Z</dcterms:modified>
</cp:coreProperties>
</file>