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8E381-6143-9CDB-AEA9-9423F99BFB4A}" v="141" dt="2025-04-22T18:29:10.884"/>
    <p1510:client id="{7BE6221A-15E3-F242-1DAC-FEACBF029822}" v="1194" dt="2025-04-22T11:02:5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0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B398D795-281D-2665-1112-EB9687F9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99" r="-2" b="2210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Finding your hidden treasure...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Composed by David </a:t>
            </a:r>
            <a:r>
              <a:rPr lang="en-US" sz="2000" b="1" err="1">
                <a:solidFill>
                  <a:srgbClr val="FF0000"/>
                </a:solidFill>
              </a:rPr>
              <a:t>Benzshawel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?s email david@reikiaccess.com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0904-4C15-F147-085A-2F6A9337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Where else can I turn for help....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05CA-BD10-DB8E-E77A-130175AF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831"/>
            <a:ext cx="10515600" cy="4764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There have been many spiritual authors who help me...Louise Haye, Ram Dass, Carl Jung....find an author that resonates with you....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60A57-50B1-C839-B047-A75C1132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82" y="2764226"/>
            <a:ext cx="3744943" cy="3744943"/>
          </a:xfrm>
          <a:prstGeom prst="rect">
            <a:avLst/>
          </a:prstGeom>
        </p:spPr>
      </p:pic>
      <p:pic>
        <p:nvPicPr>
          <p:cNvPr id="5" name="Picture 4" descr="A colorful background with text and a circular pattern&#10;&#10;AI-generated content may be incorrect.">
            <a:extLst>
              <a:ext uri="{FF2B5EF4-FFF2-40B4-BE49-F238E27FC236}">
                <a16:creationId xmlns:a16="http://schemas.microsoft.com/office/drawing/2014/main" id="{1F8C9242-1C5F-BACF-F412-3DB55337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95" y="2755061"/>
            <a:ext cx="3167512" cy="4395877"/>
          </a:xfrm>
          <a:prstGeom prst="rect">
            <a:avLst/>
          </a:prstGeom>
        </p:spPr>
      </p:pic>
      <p:pic>
        <p:nvPicPr>
          <p:cNvPr id="7" name="Picture 6" descr="A person with her hands on her head&#10;&#10;AI-generated content may be incorrect.">
            <a:extLst>
              <a:ext uri="{FF2B5EF4-FFF2-40B4-BE49-F238E27FC236}">
                <a16:creationId xmlns:a16="http://schemas.microsoft.com/office/drawing/2014/main" id="{75A05E1D-DEEE-8F13-8A38-87CE4ED6D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51" y="2759194"/>
            <a:ext cx="3658679" cy="36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E73F-398B-60A2-6496-15544869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of a person sitting in a robe&#10;&#10;AI-generated content may be incorrect.">
            <a:extLst>
              <a:ext uri="{FF2B5EF4-FFF2-40B4-BE49-F238E27FC236}">
                <a16:creationId xmlns:a16="http://schemas.microsoft.com/office/drawing/2014/main" id="{AF451CE7-47B9-0101-07E1-B6072CCA3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315" y="726201"/>
            <a:ext cx="4597142" cy="5696309"/>
          </a:xfrm>
        </p:spPr>
      </p:pic>
      <p:pic>
        <p:nvPicPr>
          <p:cNvPr id="5" name="Picture 4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41F711C2-C953-1B8B-BEB0-3F407007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113" y="583990"/>
            <a:ext cx="4276905" cy="57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6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9BA1-B56B-981D-087E-A79D3E4D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erson with butterflies in her hair&#10;&#10;AI-generated content may be incorrect.">
            <a:extLst>
              <a:ext uri="{FF2B5EF4-FFF2-40B4-BE49-F238E27FC236}">
                <a16:creationId xmlns:a16="http://schemas.microsoft.com/office/drawing/2014/main" id="{A7589D00-40E3-1C73-D82E-4C263588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23" y="438653"/>
            <a:ext cx="4840038" cy="5969479"/>
          </a:xfrm>
        </p:spPr>
      </p:pic>
      <p:pic>
        <p:nvPicPr>
          <p:cNvPr id="5" name="Picture 4" descr="A person&amp;#39;s profile with a double exposure of her face&#10;&#10;AI-generated content may be incorrect.">
            <a:extLst>
              <a:ext uri="{FF2B5EF4-FFF2-40B4-BE49-F238E27FC236}">
                <a16:creationId xmlns:a16="http://schemas.microsoft.com/office/drawing/2014/main" id="{161E373C-AFFE-3D97-E918-778278755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94" y="726056"/>
            <a:ext cx="4713438" cy="58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66EA-8275-34C6-F3D7-092AAB42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room with a checkered floor and a door&#10;&#10;AI-generated content may be incorrect.">
            <a:extLst>
              <a:ext uri="{FF2B5EF4-FFF2-40B4-BE49-F238E27FC236}">
                <a16:creationId xmlns:a16="http://schemas.microsoft.com/office/drawing/2014/main" id="{4F5ECF86-92B6-F2F2-384D-7BBC73592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884" y="711824"/>
            <a:ext cx="5437516" cy="5437516"/>
          </a:xfrm>
        </p:spPr>
      </p:pic>
      <p:pic>
        <p:nvPicPr>
          <p:cNvPr id="5" name="Picture 4" descr="A person sitting on a cliff with a cup of coffee&#10;&#10;AI-generated content may be incorrect.">
            <a:extLst>
              <a:ext uri="{FF2B5EF4-FFF2-40B4-BE49-F238E27FC236}">
                <a16:creationId xmlns:a16="http://schemas.microsoft.com/office/drawing/2014/main" id="{5959666A-9239-B97E-B991-B81FDC31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49" y="1423358"/>
            <a:ext cx="4407830" cy="5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9265-C3DA-92ED-551B-84C6D3D2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and white picture of a skull&#10;&#10;AI-generated content may be incorrect.">
            <a:extLst>
              <a:ext uri="{FF2B5EF4-FFF2-40B4-BE49-F238E27FC236}">
                <a16:creationId xmlns:a16="http://schemas.microsoft.com/office/drawing/2014/main" id="{F03DFF59-B24E-F266-93E2-ED621B871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658" y="194238"/>
            <a:ext cx="4439627" cy="5480649"/>
          </a:xfrm>
        </p:spPr>
      </p:pic>
      <p:pic>
        <p:nvPicPr>
          <p:cNvPr id="5" name="Picture 4" descr="A person sitting in a meditation pose&#10;&#10;AI-generated content may be incorrect.">
            <a:extLst>
              <a:ext uri="{FF2B5EF4-FFF2-40B4-BE49-F238E27FC236}">
                <a16:creationId xmlns:a16="http://schemas.microsoft.com/office/drawing/2014/main" id="{1D0A6B72-ACFA-5D10-F054-D9B9A7A6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962" y="2444150"/>
            <a:ext cx="4126302" cy="41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17C9-BCC0-E534-08E3-C4B01338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49486" cy="133994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Begin the journey to find your inner treasure......</a:t>
            </a:r>
          </a:p>
        </p:txBody>
      </p:sp>
      <p:pic>
        <p:nvPicPr>
          <p:cNvPr id="4" name="Content Placeholder 3" descr="A person walking towards a large eye&#10;&#10;AI-generated content may be incorrect.">
            <a:extLst>
              <a:ext uri="{FF2B5EF4-FFF2-40B4-BE49-F238E27FC236}">
                <a16:creationId xmlns:a16="http://schemas.microsoft.com/office/drawing/2014/main" id="{74BBD580-0245-BC48-23E9-13C47C6AD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978" y="1157521"/>
            <a:ext cx="6165706" cy="5538157"/>
          </a:xfrm>
        </p:spPr>
      </p:pic>
    </p:spTree>
    <p:extLst>
      <p:ext uri="{BB962C8B-B14F-4D97-AF65-F5344CB8AC3E}">
        <p14:creationId xmlns:p14="http://schemas.microsoft.com/office/powerpoint/2010/main" val="271888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7BF5-3B5B-B9B3-3CC2-F19DC4F4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Hoping this sharing will help you find your hidden treasure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Content Placeholder 3" descr="A close up of a chest&#10;&#10;AI-generated content may be incorrect.">
            <a:extLst>
              <a:ext uri="{FF2B5EF4-FFF2-40B4-BE49-F238E27FC236}">
                <a16:creationId xmlns:a16="http://schemas.microsoft.com/office/drawing/2014/main" id="{D0E1D1F3-7EEE-DF3F-A3D2-D58E4DC88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348" y="2141368"/>
            <a:ext cx="4514850" cy="2533650"/>
          </a:xfrm>
        </p:spPr>
      </p:pic>
      <p:pic>
        <p:nvPicPr>
          <p:cNvPr id="5" name="Picture 4" descr="A person wearing a white robe with a cross on his shoulder&#10;&#10;AI-generated content may be incorrect.">
            <a:extLst>
              <a:ext uri="{FF2B5EF4-FFF2-40B4-BE49-F238E27FC236}">
                <a16:creationId xmlns:a16="http://schemas.microsoft.com/office/drawing/2014/main" id="{105A78C4-AC20-8532-47B2-D6D43055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88" y="2160198"/>
            <a:ext cx="3466093" cy="252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0B615-D6F5-312B-1C13-94F7A94E301A}"/>
              </a:ext>
            </a:extLst>
          </p:cNvPr>
          <p:cNvSpPr txBox="1"/>
          <p:nvPr/>
        </p:nvSpPr>
        <p:spPr>
          <a:xfrm>
            <a:off x="3493134" y="5080282"/>
            <a:ext cx="67257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atura MT Script Capitals"/>
              </a:rPr>
              <a:t>If you have any ?s</a:t>
            </a:r>
            <a:endParaRPr lang="en-US" dirty="0">
              <a:solidFill>
                <a:srgbClr val="000000"/>
              </a:solidFill>
              <a:latin typeface="Century Gothic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Matura MT Script Capitals"/>
              </a:rPr>
              <a:t> or would like some mentoring </a:t>
            </a:r>
            <a:endParaRPr lang="en-US">
              <a:solidFill>
                <a:srgbClr val="000000"/>
              </a:solidFill>
              <a:latin typeface="Century Gothic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Matura MT Script Capitals"/>
              </a:rPr>
              <a:t>please contact me at </a:t>
            </a:r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  <a:latin typeface="Matura MT Script Capitals"/>
              </a:rPr>
              <a:t>david@reikiaccess.com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3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D3427-DDD7-34C9-7133-81FE754C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30" y="643469"/>
            <a:ext cx="4850622" cy="18210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i="1" dirty="0">
                <a:solidFill>
                  <a:srgbClr val="FF0000"/>
                </a:solidFill>
              </a:rPr>
              <a:t>Join me on a treasure hunt.....</a:t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 person with white beard and mustache smiling&#10;&#10;AI-generated content may be incorrect.">
            <a:extLst>
              <a:ext uri="{FF2B5EF4-FFF2-40B4-BE49-F238E27FC236}">
                <a16:creationId xmlns:a16="http://schemas.microsoft.com/office/drawing/2014/main" id="{B403C69A-A3D5-3789-C735-3CEBAF868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9471" y="643467"/>
            <a:ext cx="3495843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333569-BCE8-98A8-AAB5-BD4FE9F44B7F}"/>
              </a:ext>
            </a:extLst>
          </p:cNvPr>
          <p:cNvSpPr txBox="1"/>
          <p:nvPr/>
        </p:nvSpPr>
        <p:spPr>
          <a:xfrm>
            <a:off x="413578" y="2003959"/>
            <a:ext cx="419531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Walbaum Display"/>
              </a:rPr>
              <a:t>Now that I got your attention I am going to share from my personal experience how to get in touch with a treasure within you that you might not even know about.</a:t>
            </a:r>
          </a:p>
          <a:p>
            <a:r>
              <a:rPr lang="en-US" sz="2000" b="1" dirty="0">
                <a:solidFill>
                  <a:srgbClr val="0070C0"/>
                </a:solidFill>
                <a:latin typeface="Walbaum Display"/>
              </a:rPr>
              <a:t>Better than silver or gold, it is exploring your SOUL your personal  inner Guru/Intuition....which is our connection point with SOURCE or whatever you choose to call it since it is unique to you.</a:t>
            </a:r>
          </a:p>
        </p:txBody>
      </p:sp>
    </p:spTree>
    <p:extLst>
      <p:ext uri="{BB962C8B-B14F-4D97-AF65-F5344CB8AC3E}">
        <p14:creationId xmlns:p14="http://schemas.microsoft.com/office/powerpoint/2010/main" val="40972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7808C-4868-7807-7799-676BA84D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639913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Quire Sans"/>
                <a:cs typeface="Quire Sans"/>
              </a:rPr>
              <a:t>Words that fit your image...</a:t>
            </a:r>
          </a:p>
        </p:txBody>
      </p:sp>
      <p:pic>
        <p:nvPicPr>
          <p:cNvPr id="4" name="Content Placeholder 3" descr="A black and white text&#10;&#10;AI-generated content may be incorrect.">
            <a:extLst>
              <a:ext uri="{FF2B5EF4-FFF2-40B4-BE49-F238E27FC236}">
                <a16:creationId xmlns:a16="http://schemas.microsoft.com/office/drawing/2014/main" id="{24093F19-41EA-0720-A95F-875830A5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8" y="1039874"/>
            <a:ext cx="4015954" cy="478089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53AB11-4A37-8149-EB18-75C28271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2121718"/>
            <a:ext cx="3978442" cy="3469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Many of us have only been raised with the image of God as masculine but for those you have had abuse find </a:t>
            </a:r>
            <a:r>
              <a:rPr lang="en-US" sz="2000" b="1" err="1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 image that is </a:t>
            </a:r>
            <a:r>
              <a:rPr lang="en-US" sz="2000" b="1" err="1">
                <a:solidFill>
                  <a:srgbClr val="FF0000"/>
                </a:solidFill>
              </a:rPr>
              <a:t>nuturing</a:t>
            </a:r>
            <a:r>
              <a:rPr lang="en-US" sz="2000" b="1" dirty="0">
                <a:solidFill>
                  <a:srgbClr val="FF0000"/>
                </a:solidFill>
              </a:rPr>
              <a:t> &amp; supportive for you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My image of Source is the ocean &amp; waves that wash over me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Find your own image that best fits your spiritual journey</a:t>
            </a:r>
          </a:p>
        </p:txBody>
      </p:sp>
    </p:spTree>
    <p:extLst>
      <p:ext uri="{BB962C8B-B14F-4D97-AF65-F5344CB8AC3E}">
        <p14:creationId xmlns:p14="http://schemas.microsoft.com/office/powerpoint/2010/main" val="402242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3BA7-3530-DE00-3428-09C0DF30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Your inner Guru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710773-F60E-F1FD-F37A-91CC156A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 am sure you have experienced a "gut feeling" about what you should decide to do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It is your inner voice of your SOUL/subconscious that is trying to help you make the best decision for yourself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This is part of the treasure we are going to explore</a:t>
            </a:r>
          </a:p>
        </p:txBody>
      </p:sp>
      <p:pic>
        <p:nvPicPr>
          <p:cNvPr id="7" name="Content Placeholder 6" descr="A close up of a painting&#10;&#10;AI-generated content may be incorrect.">
            <a:extLst>
              <a:ext uri="{FF2B5EF4-FFF2-40B4-BE49-F238E27FC236}">
                <a16:creationId xmlns:a16="http://schemas.microsoft.com/office/drawing/2014/main" id="{F09E92DC-09EA-F1E8-CE5E-F35D38D8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057470"/>
            <a:ext cx="4747547" cy="47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164DF-E574-75D2-FD57-23C9E1C4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1" y="111505"/>
            <a:ext cx="4593016" cy="23324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Using your new word/image...call 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D86FC4-FAD7-D213-246B-9E9A878F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1" y="2019533"/>
            <a:ext cx="4593018" cy="4718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Meditation is a good place to begin to strengthen your connection to SOURCE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Meditation is mind training to calm the mind to keep it focused &amp; peaceful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 helpful aid if you have Netflix is the series "Guide to Meditation"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For me...prayer is us calling out to SOURCE....meditation is listening for a response...contemplation is just being happy being in </a:t>
            </a:r>
            <a:r>
              <a:rPr lang="en-US" sz="2000" b="1" err="1">
                <a:solidFill>
                  <a:srgbClr val="002060"/>
                </a:solidFill>
              </a:rPr>
              <a:t>each others</a:t>
            </a:r>
            <a:r>
              <a:rPr lang="en-US" sz="2000" b="1" dirty="0">
                <a:solidFill>
                  <a:srgbClr val="002060"/>
                </a:solidFill>
              </a:rPr>
              <a:t> presence </a:t>
            </a:r>
          </a:p>
        </p:txBody>
      </p:sp>
      <p:pic>
        <p:nvPicPr>
          <p:cNvPr id="4" name="Content Placeholder 3" descr="A person sitting in a lotus position in water&#10;&#10;AI-generated content may be incorrect.">
            <a:extLst>
              <a:ext uri="{FF2B5EF4-FFF2-40B4-BE49-F238E27FC236}">
                <a16:creationId xmlns:a16="http://schemas.microsoft.com/office/drawing/2014/main" id="{8DA40594-A462-CE23-0540-E6141EC0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96" y="1231765"/>
            <a:ext cx="5969621" cy="42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D2CAE-9D9C-90B0-E360-C682035A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3" y="140260"/>
            <a:ext cx="4549884" cy="15704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Meditation once a daily event....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174605-A833-03F8-7025-2DAC2EB5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3" y="1703231"/>
            <a:ext cx="4204830" cy="50056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Once you are meditating on a regular basis, you may begin to feel new levels of consciousness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We start with HAVING which the EGO gathering things &amp; possessions to help us feel </a:t>
            </a:r>
            <a:r>
              <a:rPr lang="en-US" sz="2000" b="1">
                <a:solidFill>
                  <a:srgbClr val="FF0000"/>
                </a:solidFill>
              </a:rPr>
              <a:t>safe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We continue with DOING which is work/getting money </a:t>
            </a:r>
            <a:r>
              <a:rPr lang="en-US" sz="2000" b="1">
                <a:solidFill>
                  <a:srgbClr val="FF0000"/>
                </a:solidFill>
              </a:rPr>
              <a:t>to support ourselves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For me BEING is what I want to explore more with you since it is the beginning point for me of a spiritual awakening...</a:t>
            </a:r>
          </a:p>
        </p:txBody>
      </p:sp>
      <p:pic>
        <p:nvPicPr>
          <p:cNvPr id="4" name="Content Placeholder 3" descr="A poster of a person&amp;#39;s face and body&#10;&#10;AI-generated content may be incorrect.">
            <a:extLst>
              <a:ext uri="{FF2B5EF4-FFF2-40B4-BE49-F238E27FC236}">
                <a16:creationId xmlns:a16="http://schemas.microsoft.com/office/drawing/2014/main" id="{780C7F4F-D92B-8087-7CFA-BD8BD8F3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773" y="341310"/>
            <a:ext cx="6062540" cy="61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A53-1E95-D463-4069-6C608CE0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 is BEING?</a:t>
            </a:r>
          </a:p>
        </p:txBody>
      </p:sp>
      <p:pic>
        <p:nvPicPr>
          <p:cNvPr id="4" name="Content Placeholder 3" descr="A white background with purple text&#10;&#10;AI-generated content may be incorrect.">
            <a:extLst>
              <a:ext uri="{FF2B5EF4-FFF2-40B4-BE49-F238E27FC236}">
                <a16:creationId xmlns:a16="http://schemas.microsoft.com/office/drawing/2014/main" id="{D49F5381-028A-B013-C25B-D3934B270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42" y="1718238"/>
            <a:ext cx="4737595" cy="4891177"/>
          </a:xfrm>
        </p:spPr>
      </p:pic>
      <p:pic>
        <p:nvPicPr>
          <p:cNvPr id="5" name="Picture 4" descr="A colorful bird with wings&#10;&#10;AI-generated content may be incorrect.">
            <a:extLst>
              <a:ext uri="{FF2B5EF4-FFF2-40B4-BE49-F238E27FC236}">
                <a16:creationId xmlns:a16="http://schemas.microsoft.com/office/drawing/2014/main" id="{FCA9131B-D8BB-F5B7-8F16-572FB358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79" y="1897810"/>
            <a:ext cx="4412038" cy="4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925C-39B8-E941-97C2-3BFEB057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 is awakening?</a:t>
            </a:r>
          </a:p>
        </p:txBody>
      </p:sp>
      <p:pic>
        <p:nvPicPr>
          <p:cNvPr id="4" name="Content Placeholder 3" descr="A person with a black shirt&#10;&#10;AI-generated content may be incorrect.">
            <a:extLst>
              <a:ext uri="{FF2B5EF4-FFF2-40B4-BE49-F238E27FC236}">
                <a16:creationId xmlns:a16="http://schemas.microsoft.com/office/drawing/2014/main" id="{FE98CA89-A1DD-6EE3-8A64-ACB42F340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035" y="438653"/>
            <a:ext cx="4707250" cy="5969479"/>
          </a:xfrm>
        </p:spPr>
      </p:pic>
      <p:pic>
        <p:nvPicPr>
          <p:cNvPr id="5" name="Picture 4" descr="A chart of stages of spiritual awakening&#10;&#10;AI-generated content may be incorrect.">
            <a:extLst>
              <a:ext uri="{FF2B5EF4-FFF2-40B4-BE49-F238E27FC236}">
                <a16:creationId xmlns:a16="http://schemas.microsoft.com/office/drawing/2014/main" id="{12219E3F-3339-24AF-2ADE-FF52226B7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04" y="1475925"/>
            <a:ext cx="5218982" cy="52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6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A6A7-D333-13C9-E61A-5D5247CD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Awakening is NOT a </a:t>
            </a:r>
            <a:r>
              <a:rPr lang="en-US" b="1" err="1">
                <a:solidFill>
                  <a:srgbClr val="FF0000"/>
                </a:solidFill>
              </a:rPr>
              <a:t>one time</a:t>
            </a:r>
            <a:r>
              <a:rPr lang="en-US" b="1" dirty="0">
                <a:solidFill>
                  <a:srgbClr val="FF0000"/>
                </a:solidFill>
              </a:rPr>
              <a:t> event...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A poster with text and hand reaching out&#10;&#10;AI-generated content may be incorrect.">
            <a:extLst>
              <a:ext uri="{FF2B5EF4-FFF2-40B4-BE49-F238E27FC236}">
                <a16:creationId xmlns:a16="http://schemas.microsoft.com/office/drawing/2014/main" id="{30CE85A6-F9A9-93E6-9CA5-DFB40D3F9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444" y="1243786"/>
            <a:ext cx="4210472" cy="5250611"/>
          </a:xfrm>
        </p:spPr>
      </p:pic>
      <p:pic>
        <p:nvPicPr>
          <p:cNvPr id="5" name="Picture 4" descr="A person with wings and a tattoo&#10;&#10;AI-generated content may be incorrect.">
            <a:extLst>
              <a:ext uri="{FF2B5EF4-FFF2-40B4-BE49-F238E27FC236}">
                <a16:creationId xmlns:a16="http://schemas.microsoft.com/office/drawing/2014/main" id="{E6981665-B19B-23FA-77A8-6FA1EB5A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06" y="1243641"/>
            <a:ext cx="4325249" cy="52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9818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BrushVTI</vt:lpstr>
      <vt:lpstr>Finding your hidden treasure...</vt:lpstr>
      <vt:lpstr>Join me on a treasure hunt..... </vt:lpstr>
      <vt:lpstr>Words that fit your image...</vt:lpstr>
      <vt:lpstr>Your inner Guru</vt:lpstr>
      <vt:lpstr>Using your new word/image...call out</vt:lpstr>
      <vt:lpstr>Meditation once a daily event....</vt:lpstr>
      <vt:lpstr>What is BEING?</vt:lpstr>
      <vt:lpstr>What is awakening?</vt:lpstr>
      <vt:lpstr>Awakening is NOT a one time event....</vt:lpstr>
      <vt:lpstr>Where else can I turn for help....</vt:lpstr>
      <vt:lpstr>PowerPoint Presentation</vt:lpstr>
      <vt:lpstr>PowerPoint Presentation</vt:lpstr>
      <vt:lpstr>PowerPoint Presentation</vt:lpstr>
      <vt:lpstr>PowerPoint Presentation</vt:lpstr>
      <vt:lpstr>Begin the journey to find your inner treasure......</vt:lpstr>
      <vt:lpstr>Hoping this sharing will help you find your hidden treasure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356</cp:revision>
  <dcterms:created xsi:type="dcterms:W3CDTF">2025-04-22T09:49:07Z</dcterms:created>
  <dcterms:modified xsi:type="dcterms:W3CDTF">2025-04-22T18:30:08Z</dcterms:modified>
</cp:coreProperties>
</file>