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6D544-BD77-4F0F-8F2B-4F3F8FE7FE4E}" v="2" dt="2025-03-13T08:48:00.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enzshawel" userId="906f50af39a7a728" providerId="LiveId" clId="{02D6D544-BD77-4F0F-8F2B-4F3F8FE7FE4E}"/>
    <pc:docChg chg="custSel modSld">
      <pc:chgData name="David Benzshawel" userId="906f50af39a7a728" providerId="LiveId" clId="{02D6D544-BD77-4F0F-8F2B-4F3F8FE7FE4E}" dt="2025-03-13T08:53:20.268" v="2278" actId="255"/>
      <pc:docMkLst>
        <pc:docMk/>
      </pc:docMkLst>
      <pc:sldChg chg="delSp modSp mod">
        <pc:chgData name="David Benzshawel" userId="906f50af39a7a728" providerId="LiveId" clId="{02D6D544-BD77-4F0F-8F2B-4F3F8FE7FE4E}" dt="2025-03-13T08:41:19.845" v="320"/>
        <pc:sldMkLst>
          <pc:docMk/>
          <pc:sldMk cId="270302139" sldId="256"/>
        </pc:sldMkLst>
        <pc:spChg chg="del mod">
          <ac:chgData name="David Benzshawel" userId="906f50af39a7a728" providerId="LiveId" clId="{02D6D544-BD77-4F0F-8F2B-4F3F8FE7FE4E}" dt="2025-03-13T08:41:19.845" v="320"/>
          <ac:spMkLst>
            <pc:docMk/>
            <pc:sldMk cId="270302139" sldId="256"/>
            <ac:spMk id="4" creationId="{00000000-0000-0000-0000-000000000000}"/>
          </ac:spMkLst>
        </pc:spChg>
      </pc:sldChg>
      <pc:sldChg chg="modSp mod">
        <pc:chgData name="David Benzshawel" userId="906f50af39a7a728" providerId="LiveId" clId="{02D6D544-BD77-4F0F-8F2B-4F3F8FE7FE4E}" dt="2025-03-13T08:47:16.412" v="1782" actId="20577"/>
        <pc:sldMkLst>
          <pc:docMk/>
          <pc:sldMk cId="838225122" sldId="257"/>
        </pc:sldMkLst>
        <pc:spChg chg="mod">
          <ac:chgData name="David Benzshawel" userId="906f50af39a7a728" providerId="LiveId" clId="{02D6D544-BD77-4F0F-8F2B-4F3F8FE7FE4E}" dt="2025-03-13T08:47:16.412" v="1782" actId="20577"/>
          <ac:spMkLst>
            <pc:docMk/>
            <pc:sldMk cId="838225122" sldId="257"/>
            <ac:spMk id="2" creationId="{00000000-0000-0000-0000-000000000000}"/>
          </ac:spMkLst>
        </pc:spChg>
      </pc:sldChg>
      <pc:sldChg chg="modSp mod">
        <pc:chgData name="David Benzshawel" userId="906f50af39a7a728" providerId="LiveId" clId="{02D6D544-BD77-4F0F-8F2B-4F3F8FE7FE4E}" dt="2025-03-13T08:47:35.206" v="1800" actId="5793"/>
        <pc:sldMkLst>
          <pc:docMk/>
          <pc:sldMk cId="858229109" sldId="258"/>
        </pc:sldMkLst>
        <pc:spChg chg="mod">
          <ac:chgData name="David Benzshawel" userId="906f50af39a7a728" providerId="LiveId" clId="{02D6D544-BD77-4F0F-8F2B-4F3F8FE7FE4E}" dt="2025-03-13T08:47:35.206" v="1800" actId="5793"/>
          <ac:spMkLst>
            <pc:docMk/>
            <pc:sldMk cId="858229109" sldId="258"/>
            <ac:spMk id="3" creationId="{00000000-0000-0000-0000-000000000000}"/>
          </ac:spMkLst>
        </pc:spChg>
      </pc:sldChg>
      <pc:sldChg chg="modSp mod">
        <pc:chgData name="David Benzshawel" userId="906f50af39a7a728" providerId="LiveId" clId="{02D6D544-BD77-4F0F-8F2B-4F3F8FE7FE4E}" dt="2025-03-13T08:48:28.557" v="1823" actId="5793"/>
        <pc:sldMkLst>
          <pc:docMk/>
          <pc:sldMk cId="3229066643" sldId="259"/>
        </pc:sldMkLst>
        <pc:spChg chg="mod">
          <ac:chgData name="David Benzshawel" userId="906f50af39a7a728" providerId="LiveId" clId="{02D6D544-BD77-4F0F-8F2B-4F3F8FE7FE4E}" dt="2025-03-13T08:48:28.557" v="1823" actId="5793"/>
          <ac:spMkLst>
            <pc:docMk/>
            <pc:sldMk cId="3229066643" sldId="259"/>
            <ac:spMk id="3" creationId="{00000000-0000-0000-0000-000000000000}"/>
          </ac:spMkLst>
        </pc:spChg>
      </pc:sldChg>
      <pc:sldChg chg="modSp mod">
        <pc:chgData name="David Benzshawel" userId="906f50af39a7a728" providerId="LiveId" clId="{02D6D544-BD77-4F0F-8F2B-4F3F8FE7FE4E}" dt="2025-03-13T08:48:53.979" v="1847" actId="5793"/>
        <pc:sldMkLst>
          <pc:docMk/>
          <pc:sldMk cId="33823182" sldId="260"/>
        </pc:sldMkLst>
        <pc:spChg chg="mod">
          <ac:chgData name="David Benzshawel" userId="906f50af39a7a728" providerId="LiveId" clId="{02D6D544-BD77-4F0F-8F2B-4F3F8FE7FE4E}" dt="2025-03-13T08:48:38.230" v="1825" actId="20577"/>
          <ac:spMkLst>
            <pc:docMk/>
            <pc:sldMk cId="33823182" sldId="260"/>
            <ac:spMk id="2" creationId="{00000000-0000-0000-0000-000000000000}"/>
          </ac:spMkLst>
        </pc:spChg>
        <pc:spChg chg="mod">
          <ac:chgData name="David Benzshawel" userId="906f50af39a7a728" providerId="LiveId" clId="{02D6D544-BD77-4F0F-8F2B-4F3F8FE7FE4E}" dt="2025-03-13T08:48:53.979" v="1847" actId="5793"/>
          <ac:spMkLst>
            <pc:docMk/>
            <pc:sldMk cId="33823182" sldId="260"/>
            <ac:spMk id="3" creationId="{00000000-0000-0000-0000-000000000000}"/>
          </ac:spMkLst>
        </pc:spChg>
      </pc:sldChg>
      <pc:sldChg chg="modSp mod">
        <pc:chgData name="David Benzshawel" userId="906f50af39a7a728" providerId="LiveId" clId="{02D6D544-BD77-4F0F-8F2B-4F3F8FE7FE4E}" dt="2025-03-13T08:49:15.826" v="1870" actId="20577"/>
        <pc:sldMkLst>
          <pc:docMk/>
          <pc:sldMk cId="3773212932" sldId="261"/>
        </pc:sldMkLst>
        <pc:spChg chg="mod">
          <ac:chgData name="David Benzshawel" userId="906f50af39a7a728" providerId="LiveId" clId="{02D6D544-BD77-4F0F-8F2B-4F3F8FE7FE4E}" dt="2025-03-13T08:49:15.826" v="1870" actId="20577"/>
          <ac:spMkLst>
            <pc:docMk/>
            <pc:sldMk cId="3773212932" sldId="261"/>
            <ac:spMk id="3" creationId="{00000000-0000-0000-0000-000000000000}"/>
          </ac:spMkLst>
        </pc:spChg>
      </pc:sldChg>
      <pc:sldChg chg="modSp mod">
        <pc:chgData name="David Benzshawel" userId="906f50af39a7a728" providerId="LiveId" clId="{02D6D544-BD77-4F0F-8F2B-4F3F8FE7FE4E}" dt="2025-03-13T08:49:39.437" v="1893" actId="20577"/>
        <pc:sldMkLst>
          <pc:docMk/>
          <pc:sldMk cId="2741644152" sldId="262"/>
        </pc:sldMkLst>
        <pc:spChg chg="mod">
          <ac:chgData name="David Benzshawel" userId="906f50af39a7a728" providerId="LiveId" clId="{02D6D544-BD77-4F0F-8F2B-4F3F8FE7FE4E}" dt="2025-03-13T08:49:39.437" v="1893" actId="20577"/>
          <ac:spMkLst>
            <pc:docMk/>
            <pc:sldMk cId="2741644152" sldId="262"/>
            <ac:spMk id="3" creationId="{00000000-0000-0000-0000-000000000000}"/>
          </ac:spMkLst>
        </pc:spChg>
      </pc:sldChg>
      <pc:sldChg chg="modSp mod">
        <pc:chgData name="David Benzshawel" userId="906f50af39a7a728" providerId="LiveId" clId="{02D6D544-BD77-4F0F-8F2B-4F3F8FE7FE4E}" dt="2025-03-13T08:49:58.775" v="1918" actId="5793"/>
        <pc:sldMkLst>
          <pc:docMk/>
          <pc:sldMk cId="4159997146" sldId="263"/>
        </pc:sldMkLst>
        <pc:spChg chg="mod">
          <ac:chgData name="David Benzshawel" userId="906f50af39a7a728" providerId="LiveId" clId="{02D6D544-BD77-4F0F-8F2B-4F3F8FE7FE4E}" dt="2025-03-13T08:49:48.742" v="1895" actId="20577"/>
          <ac:spMkLst>
            <pc:docMk/>
            <pc:sldMk cId="4159997146" sldId="263"/>
            <ac:spMk id="2" creationId="{00000000-0000-0000-0000-000000000000}"/>
          </ac:spMkLst>
        </pc:spChg>
        <pc:spChg chg="mod">
          <ac:chgData name="David Benzshawel" userId="906f50af39a7a728" providerId="LiveId" clId="{02D6D544-BD77-4F0F-8F2B-4F3F8FE7FE4E}" dt="2025-03-13T08:49:58.775" v="1918" actId="5793"/>
          <ac:spMkLst>
            <pc:docMk/>
            <pc:sldMk cId="4159997146" sldId="263"/>
            <ac:spMk id="3" creationId="{00000000-0000-0000-0000-000000000000}"/>
          </ac:spMkLst>
        </pc:spChg>
      </pc:sldChg>
      <pc:sldChg chg="modSp mod">
        <pc:chgData name="David Benzshawel" userId="906f50af39a7a728" providerId="LiveId" clId="{02D6D544-BD77-4F0F-8F2B-4F3F8FE7FE4E}" dt="2025-03-13T08:50:13.696" v="1940" actId="5793"/>
        <pc:sldMkLst>
          <pc:docMk/>
          <pc:sldMk cId="1516777783" sldId="264"/>
        </pc:sldMkLst>
        <pc:spChg chg="mod">
          <ac:chgData name="David Benzshawel" userId="906f50af39a7a728" providerId="LiveId" clId="{02D6D544-BD77-4F0F-8F2B-4F3F8FE7FE4E}" dt="2025-03-13T08:50:13.696" v="1940" actId="5793"/>
          <ac:spMkLst>
            <pc:docMk/>
            <pc:sldMk cId="1516777783" sldId="264"/>
            <ac:spMk id="3" creationId="{00000000-0000-0000-0000-000000000000}"/>
          </ac:spMkLst>
        </pc:spChg>
      </pc:sldChg>
      <pc:sldChg chg="addSp modSp mod">
        <pc:chgData name="David Benzshawel" userId="906f50af39a7a728" providerId="LiveId" clId="{02D6D544-BD77-4F0F-8F2B-4F3F8FE7FE4E}" dt="2025-03-13T08:48:12.432" v="1805" actId="1076"/>
        <pc:sldMkLst>
          <pc:docMk/>
          <pc:sldMk cId="1482943284" sldId="265"/>
        </pc:sldMkLst>
        <pc:spChg chg="mod">
          <ac:chgData name="David Benzshawel" userId="906f50af39a7a728" providerId="LiveId" clId="{02D6D544-BD77-4F0F-8F2B-4F3F8FE7FE4E}" dt="2025-03-13T08:41:53.680" v="400" actId="20577"/>
          <ac:spMkLst>
            <pc:docMk/>
            <pc:sldMk cId="1482943284" sldId="265"/>
            <ac:spMk id="2" creationId="{00000000-0000-0000-0000-000000000000}"/>
          </ac:spMkLst>
        </pc:spChg>
        <pc:spChg chg="mod">
          <ac:chgData name="David Benzshawel" userId="906f50af39a7a728" providerId="LiveId" clId="{02D6D544-BD77-4F0F-8F2B-4F3F8FE7FE4E}" dt="2025-03-13T08:46:52.086" v="1695" actId="20577"/>
          <ac:spMkLst>
            <pc:docMk/>
            <pc:sldMk cId="1482943284" sldId="265"/>
            <ac:spMk id="3" creationId="{00000000-0000-0000-0000-000000000000}"/>
          </ac:spMkLst>
        </pc:spChg>
        <pc:picChg chg="add mod">
          <ac:chgData name="David Benzshawel" userId="906f50af39a7a728" providerId="LiveId" clId="{02D6D544-BD77-4F0F-8F2B-4F3F8FE7FE4E}" dt="2025-03-13T08:48:12.432" v="1805" actId="1076"/>
          <ac:picMkLst>
            <pc:docMk/>
            <pc:sldMk cId="1482943284" sldId="265"/>
            <ac:picMk id="5" creationId="{ADFC4647-0018-E533-48C0-50AB30E42795}"/>
          </ac:picMkLst>
        </pc:picChg>
      </pc:sldChg>
      <pc:sldChg chg="modSp mod">
        <pc:chgData name="David Benzshawel" userId="906f50af39a7a728" providerId="LiveId" clId="{02D6D544-BD77-4F0F-8F2B-4F3F8FE7FE4E}" dt="2025-03-13T08:53:20.268" v="2278" actId="255"/>
        <pc:sldMkLst>
          <pc:docMk/>
          <pc:sldMk cId="1293631069" sldId="266"/>
        </pc:sldMkLst>
        <pc:spChg chg="mod">
          <ac:chgData name="David Benzshawel" userId="906f50af39a7a728" providerId="LiveId" clId="{02D6D544-BD77-4F0F-8F2B-4F3F8FE7FE4E}" dt="2025-03-13T08:53:20.268" v="2278" actId="255"/>
          <ac:spMkLst>
            <pc:docMk/>
            <pc:sldMk cId="1293631069" sldId="266"/>
            <ac:spMk id="2" creationId="{00000000-0000-0000-0000-000000000000}"/>
          </ac:spMkLst>
        </pc:spChg>
        <pc:picChg chg="mod">
          <ac:chgData name="David Benzshawel" userId="906f50af39a7a728" providerId="LiveId" clId="{02D6D544-BD77-4F0F-8F2B-4F3F8FE7FE4E}" dt="2025-03-13T08:51:03.255" v="2122" actId="1076"/>
          <ac:picMkLst>
            <pc:docMk/>
            <pc:sldMk cId="1293631069" sldId="266"/>
            <ac:picMk id="4" creationId="{00000000-0000-0000-0000-000000000000}"/>
          </ac:picMkLst>
        </pc:picChg>
        <pc:picChg chg="mod">
          <ac:chgData name="David Benzshawel" userId="906f50af39a7a728" providerId="LiveId" clId="{02D6D544-BD77-4F0F-8F2B-4F3F8FE7FE4E}" dt="2025-03-13T08:51:05.031" v="2123" actId="1076"/>
          <ac:picMkLst>
            <pc:docMk/>
            <pc:sldMk cId="1293631069" sldId="266"/>
            <ac:picMk id="9" creationId="{15795A82-BAF0-975D-9DD2-3F62939D88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file:///C:\Users\David\SkyDrive\Documents\Coming%20into%20Un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David@reikiacces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file:///C:\Users\David\SkyDrive\Documents\H.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file:///C:\Users\David\SkyDrive\Documents\God%20Dilemma.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hyperlink" Target="file:///C:\Users\David\SkyDrive\Documents\Welcoming%20The%20Stranger.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C:\Users\David\SkyDrive\Documents\Parable%20of%20Suffering.pdf" TargetMode="External"/><Relationship Id="rId2" Type="http://schemas.openxmlformats.org/officeDocument/2006/relationships/hyperlink" Target="https://www.reikiaccess.com/"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file:///C:\Users\David\SkyDrive\Documents\Hot%20Child%20in%20the%20City.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file:///C:\Users\David\SkyDrive\Documents\No%20longer%20Blue.pdf"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572" y="1777285"/>
            <a:ext cx="7240971" cy="1128264"/>
          </a:xfrm>
        </p:spPr>
        <p:txBody>
          <a:bodyPr/>
          <a:lstStyle/>
          <a:p>
            <a:r>
              <a:rPr lang="en-US" dirty="0"/>
              <a:t>Color Me Rainbow:</a:t>
            </a:r>
            <a:br>
              <a:rPr lang="en-US" dirty="0"/>
            </a:br>
            <a:r>
              <a:rPr lang="en-US" sz="4000" dirty="0" err="1"/>
              <a:t>refections</a:t>
            </a:r>
            <a:r>
              <a:rPr lang="en-US" sz="4000" dirty="0"/>
              <a:t> of a gay priest</a:t>
            </a:r>
          </a:p>
        </p:txBody>
      </p:sp>
      <p:sp>
        <p:nvSpPr>
          <p:cNvPr id="3" name="Subtitle 2"/>
          <p:cNvSpPr>
            <a:spLocks noGrp="1"/>
          </p:cNvSpPr>
          <p:nvPr>
            <p:ph type="subTitle" idx="1"/>
          </p:nvPr>
        </p:nvSpPr>
        <p:spPr>
          <a:xfrm>
            <a:off x="3243072" y="2905549"/>
            <a:ext cx="5397480" cy="1864305"/>
          </a:xfrm>
        </p:spPr>
        <p:txBody>
          <a:bodyPr>
            <a:normAutofit/>
          </a:bodyPr>
          <a:lstStyle/>
          <a:p>
            <a:r>
              <a:rPr lang="en-US" dirty="0"/>
              <a:t>Composed, Adapted &amp; Directed </a:t>
            </a:r>
          </a:p>
          <a:p>
            <a:r>
              <a:rPr lang="en-US" dirty="0"/>
              <a:t>by David Benzshawel</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 y="1562069"/>
            <a:ext cx="2970845" cy="4297172"/>
          </a:xfrm>
          <a:prstGeom prst="rect">
            <a:avLst/>
          </a:prstGeom>
        </p:spPr>
      </p:pic>
      <p:sp>
        <p:nvSpPr>
          <p:cNvPr id="7" name="TextBox 6"/>
          <p:cNvSpPr txBox="1"/>
          <p:nvPr/>
        </p:nvSpPr>
        <p:spPr>
          <a:xfrm>
            <a:off x="9399509" y="4400522"/>
            <a:ext cx="2625445" cy="369332"/>
          </a:xfrm>
          <a:prstGeom prst="rect">
            <a:avLst/>
          </a:prstGeom>
          <a:noFill/>
        </p:spPr>
        <p:txBody>
          <a:bodyPr wrap="square" rtlCol="0">
            <a:spAutoFit/>
          </a:bodyPr>
          <a:lstStyle/>
          <a:p>
            <a:endParaRPr lang="en-US" dirty="0">
              <a:latin typeface="Arial Black" panose="020B0A040201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553" y="2905549"/>
            <a:ext cx="3167850" cy="2989946"/>
          </a:xfrm>
          <a:prstGeom prst="rect">
            <a:avLst/>
          </a:prstGeom>
        </p:spPr>
      </p:pic>
    </p:spTree>
    <p:extLst>
      <p:ext uri="{BB962C8B-B14F-4D97-AF65-F5344CB8AC3E}">
        <p14:creationId xmlns:p14="http://schemas.microsoft.com/office/powerpoint/2010/main" val="27030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throw the baby out with the bath water…</a:t>
            </a:r>
          </a:p>
        </p:txBody>
      </p:sp>
      <p:sp>
        <p:nvSpPr>
          <p:cNvPr id="3" name="Content Placeholder 2"/>
          <p:cNvSpPr>
            <a:spLocks noGrp="1"/>
          </p:cNvSpPr>
          <p:nvPr>
            <p:ph idx="1"/>
          </p:nvPr>
        </p:nvSpPr>
        <p:spPr>
          <a:xfrm>
            <a:off x="677334" y="2160589"/>
            <a:ext cx="6069829" cy="3880773"/>
          </a:xfrm>
        </p:spPr>
        <p:txBody>
          <a:bodyPr/>
          <a:lstStyle/>
          <a:p>
            <a:r>
              <a:rPr lang="en-US" dirty="0"/>
              <a:t>As a Mentor I try to help people discover their connection with spirituality even though they may have been hurt by religion</a:t>
            </a:r>
          </a:p>
          <a:p>
            <a:r>
              <a:rPr lang="en-US" dirty="0"/>
              <a:t>There is always EASTER hope of resurrection …at least it has for me in my journey…</a:t>
            </a:r>
          </a:p>
          <a:p>
            <a:r>
              <a:rPr lang="en-US" dirty="0"/>
              <a:t>This last play looks at a different way of thinking about a communion service…now listen to the reading of Coming Into Union”</a:t>
            </a:r>
          </a:p>
          <a:p>
            <a:r>
              <a:rPr lang="en-US" dirty="0"/>
              <a:t>(Click on the link </a:t>
            </a:r>
            <a:r>
              <a:rPr lang="en-US" dirty="0">
                <a:hlinkClick r:id="rId2" action="ppaction://hlinkfile"/>
              </a:rPr>
              <a:t>Coming Into Union </a:t>
            </a:r>
            <a:r>
              <a:rPr lang="en-US" dirty="0"/>
              <a:t>to read this play)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692" y="2160589"/>
            <a:ext cx="5001536" cy="3334357"/>
          </a:xfrm>
          <a:prstGeom prst="rect">
            <a:avLst/>
          </a:prstGeom>
        </p:spPr>
      </p:pic>
    </p:spTree>
    <p:extLst>
      <p:ext uri="{BB962C8B-B14F-4D97-AF65-F5344CB8AC3E}">
        <p14:creationId xmlns:p14="http://schemas.microsoft.com/office/powerpoint/2010/main" val="151677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78" y="-1"/>
            <a:ext cx="3512599" cy="7585023"/>
          </a:xfrm>
        </p:spPr>
        <p:txBody>
          <a:bodyPr>
            <a:normAutofit/>
          </a:bodyPr>
          <a:lstStyle/>
          <a:p>
            <a:r>
              <a:rPr lang="en-US" sz="2800" dirty="0"/>
              <a:t>Check out my website reikiaccess.com</a:t>
            </a:r>
            <a:br>
              <a:rPr lang="en-US" sz="2800" dirty="0"/>
            </a:br>
            <a:br>
              <a:rPr lang="en-US" sz="2800" dirty="0"/>
            </a:br>
            <a:r>
              <a:rPr lang="en-US" sz="2800" dirty="0"/>
              <a:t>or my Face Book Pages </a:t>
            </a:r>
            <a:br>
              <a:rPr lang="en-US" sz="2800" dirty="0"/>
            </a:br>
            <a:r>
              <a:rPr lang="en-US" sz="2800" dirty="0"/>
              <a:t>David Benzshawel, Spiritual Friends Gathering or </a:t>
            </a:r>
            <a:r>
              <a:rPr lang="en-US" sz="2800" dirty="0" err="1"/>
              <a:t>A’Ho</a:t>
            </a:r>
            <a:r>
              <a:rPr lang="en-US" sz="2800" dirty="0"/>
              <a:t> Gay </a:t>
            </a:r>
            <a:r>
              <a:rPr lang="en-US" sz="2800" dirty="0" err="1"/>
              <a:t>Mens</a:t>
            </a:r>
            <a:r>
              <a:rPr lang="en-US" sz="2800" dirty="0"/>
              <a:t> Spirituality Tribe</a:t>
            </a:r>
            <a:br>
              <a:rPr lang="en-US" sz="2800" dirty="0"/>
            </a:br>
            <a:r>
              <a:rPr lang="en-US" sz="2800" dirty="0"/>
              <a:t>…email me at </a:t>
            </a:r>
            <a:r>
              <a:rPr lang="en-US" sz="2400" dirty="0"/>
              <a:t>David@reikiaccess.com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423" y="8229"/>
            <a:ext cx="3166194" cy="31661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423" y="3166194"/>
            <a:ext cx="3683577" cy="3683577"/>
          </a:xfrm>
          <a:prstGeom prst="rect">
            <a:avLst/>
          </a:prstGeom>
        </p:spPr>
      </p:pic>
      <p:pic>
        <p:nvPicPr>
          <p:cNvPr id="9" name="Content Placeholder 8" descr="A black and white text on a black background&#10;&#10;Description automatically generated">
            <a:extLst>
              <a:ext uri="{FF2B5EF4-FFF2-40B4-BE49-F238E27FC236}">
                <a16:creationId xmlns:a16="http://schemas.microsoft.com/office/drawing/2014/main" id="{15795A82-BAF0-975D-9DD2-3F62939D8824}"/>
              </a:ext>
            </a:extLst>
          </p:cNvPr>
          <p:cNvPicPr>
            <a:picLocks noGrp="1" noChangeAspect="1"/>
          </p:cNvPicPr>
          <p:nvPr>
            <p:ph idx="1"/>
          </p:nvPr>
        </p:nvPicPr>
        <p:blipFill>
          <a:blip r:embed="rId4"/>
          <a:stretch>
            <a:fillRect/>
          </a:stretch>
        </p:blipFill>
        <p:spPr>
          <a:xfrm>
            <a:off x="3683578" y="1591326"/>
            <a:ext cx="4653866" cy="5219114"/>
          </a:xfrm>
        </p:spPr>
      </p:pic>
    </p:spTree>
    <p:extLst>
      <p:ext uri="{BB962C8B-B14F-4D97-AF65-F5344CB8AC3E}">
        <p14:creationId xmlns:p14="http://schemas.microsoft.com/office/powerpoint/2010/main" val="129363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gift of my journey to find my authentic self….</a:t>
            </a:r>
          </a:p>
        </p:txBody>
      </p:sp>
      <p:sp>
        <p:nvSpPr>
          <p:cNvPr id="3" name="Content Placeholder 2"/>
          <p:cNvSpPr>
            <a:spLocks noGrp="1"/>
          </p:cNvSpPr>
          <p:nvPr>
            <p:ph idx="1"/>
          </p:nvPr>
        </p:nvSpPr>
        <p:spPr>
          <a:xfrm>
            <a:off x="677334" y="2160589"/>
            <a:ext cx="8064884" cy="3880773"/>
          </a:xfrm>
        </p:spPr>
        <p:txBody>
          <a:bodyPr>
            <a:normAutofit/>
          </a:bodyPr>
          <a:lstStyle/>
          <a:p>
            <a:pPr marL="0" indent="0">
              <a:buNone/>
            </a:pPr>
            <a:endParaRPr lang="en-US" dirty="0"/>
          </a:p>
          <a:p>
            <a:r>
              <a:rPr lang="en-US" dirty="0"/>
              <a:t>I am now in retirement living on the ocean in port Aransas </a:t>
            </a:r>
            <a:r>
              <a:rPr lang="en-US" dirty="0" err="1"/>
              <a:t>tx</a:t>
            </a:r>
            <a:r>
              <a:rPr lang="en-US" dirty="0"/>
              <a:t> with my two rescue dogs….if you would like a “retreat” or “beach getaway” here check out my rental “Beach Bum” available on Air B&amp;B, VRBO or local property management at grandwelcome.com</a:t>
            </a:r>
          </a:p>
          <a:p>
            <a:r>
              <a:rPr lang="en-US" dirty="0"/>
              <a:t>I have written &amp; shared these short plays over the course of my spiritual journey….from HS to present day it reflects some of the lessons I have learned from my personal experience in learning from the “school o hard knocks”</a:t>
            </a:r>
          </a:p>
          <a:p>
            <a:r>
              <a:rPr lang="en-US" dirty="0"/>
              <a:t>This is MY journey NOT advice it meant to inspire YOU to discover your own unique spiritual path….as a mentor I am here to assist you at </a:t>
            </a:r>
            <a:r>
              <a:rPr lang="en-US" dirty="0">
                <a:hlinkClick r:id="rId2"/>
              </a:rPr>
              <a:t>David@reikiaccess.com</a:t>
            </a:r>
            <a:r>
              <a:rPr lang="en-US" dirty="0"/>
              <a:t> or my FB Page David Benzshawel</a:t>
            </a:r>
          </a:p>
        </p:txBody>
      </p:sp>
      <p:pic>
        <p:nvPicPr>
          <p:cNvPr id="5" name="Picture 4" descr="A beach with chairs and umbrella&#10;&#10;AI-generated content may be incorrect.">
            <a:extLst>
              <a:ext uri="{FF2B5EF4-FFF2-40B4-BE49-F238E27FC236}">
                <a16:creationId xmlns:a16="http://schemas.microsoft.com/office/drawing/2014/main" id="{ADFC4647-0018-E533-48C0-50AB30E42795}"/>
              </a:ext>
            </a:extLst>
          </p:cNvPr>
          <p:cNvPicPr>
            <a:picLocks noChangeAspect="1"/>
          </p:cNvPicPr>
          <p:nvPr/>
        </p:nvPicPr>
        <p:blipFill>
          <a:blip r:embed="rId3"/>
          <a:stretch>
            <a:fillRect/>
          </a:stretch>
        </p:blipFill>
        <p:spPr>
          <a:xfrm>
            <a:off x="8742218" y="367675"/>
            <a:ext cx="3125449" cy="3125449"/>
          </a:xfrm>
          <a:prstGeom prst="rect">
            <a:avLst/>
          </a:prstGeom>
        </p:spPr>
      </p:pic>
    </p:spTree>
    <p:extLst>
      <p:ext uri="{BB962C8B-B14F-4D97-AF65-F5344CB8AC3E}">
        <p14:creationId xmlns:p14="http://schemas.microsoft.com/office/powerpoint/2010/main" val="148294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677334" y="2160589"/>
            <a:ext cx="7413721" cy="3880773"/>
          </a:xfrm>
        </p:spPr>
        <p:txBody>
          <a:bodyPr/>
          <a:lstStyle/>
          <a:p>
            <a:pPr marL="0" indent="0">
              <a:buNone/>
            </a:pPr>
            <a:r>
              <a:rPr lang="en-US" dirty="0"/>
              <a:t>My journey in life has been very colorful with many ups &amp; downs as I tried to “fit in/be normal”.  I reached a point that I began awakening to becoming my own authentic person.</a:t>
            </a:r>
          </a:p>
          <a:p>
            <a:pPr marL="0" indent="0">
              <a:buNone/>
            </a:pPr>
            <a:endParaRPr lang="en-US" dirty="0"/>
          </a:p>
          <a:p>
            <a:pPr marL="0" indent="0">
              <a:buNone/>
            </a:pPr>
            <a:r>
              <a:rPr lang="en-US" dirty="0"/>
              <a:t>It is my hope by sharing these moments in my life that it will encourage others</a:t>
            </a:r>
          </a:p>
          <a:p>
            <a:pPr marL="0" indent="0">
              <a:buNone/>
            </a:pPr>
            <a:r>
              <a:rPr lang="en-US" dirty="0"/>
              <a:t>To keep  going &amp; finally become the best person they can be.” (my recorded voice with only slide on screen)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27" y="2160589"/>
            <a:ext cx="3352800" cy="3590289"/>
          </a:xfrm>
          <a:prstGeom prst="rect">
            <a:avLst/>
          </a:prstGeom>
        </p:spPr>
      </p:pic>
    </p:spTree>
    <p:extLst>
      <p:ext uri="{BB962C8B-B14F-4D97-AF65-F5344CB8AC3E}">
        <p14:creationId xmlns:p14="http://schemas.microsoft.com/office/powerpoint/2010/main" val="83822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30" y="191729"/>
            <a:ext cx="7403690" cy="1601878"/>
          </a:xfrm>
        </p:spPr>
        <p:txBody>
          <a:bodyPr>
            <a:normAutofit fontScale="90000"/>
          </a:bodyPr>
          <a:lstStyle/>
          <a:p>
            <a:r>
              <a:rPr lang="en-US" dirty="0"/>
              <a:t>“Because I was in choir &amp; theatre in High School I was labeled &amp; bullied as a FAGGOT/HOMO</a:t>
            </a:r>
            <a:br>
              <a:rPr lang="en-US" dirty="0"/>
            </a:br>
            <a:endParaRPr lang="en-US" dirty="0"/>
          </a:p>
        </p:txBody>
      </p:sp>
      <p:sp>
        <p:nvSpPr>
          <p:cNvPr id="3" name="Content Placeholder 2"/>
          <p:cNvSpPr>
            <a:spLocks noGrp="1"/>
          </p:cNvSpPr>
          <p:nvPr>
            <p:ph idx="1"/>
          </p:nvPr>
        </p:nvSpPr>
        <p:spPr>
          <a:xfrm>
            <a:off x="677334" y="2160589"/>
            <a:ext cx="6139102" cy="3880773"/>
          </a:xfrm>
        </p:spPr>
        <p:txBody>
          <a:bodyPr/>
          <a:lstStyle/>
          <a:p>
            <a:r>
              <a:rPr lang="en-US" dirty="0"/>
              <a:t>I never had any GAY experiences as such until I got away from my Iowa town of 5k to the University of Iowa</a:t>
            </a:r>
          </a:p>
          <a:p>
            <a:r>
              <a:rPr lang="en-US" dirty="0"/>
              <a:t>It was a very painful time for me in that I was not even sure myself of my own sexual orientation but it seemed others knew before me</a:t>
            </a:r>
          </a:p>
          <a:p>
            <a:r>
              <a:rPr lang="en-US" dirty="0"/>
              <a:t>I wrote this to try to capture some of these </a:t>
            </a:r>
            <a:r>
              <a:rPr lang="en-US" dirty="0" err="1"/>
              <a:t>feelings..listen</a:t>
            </a:r>
            <a:r>
              <a:rPr lang="en-US" dirty="0"/>
              <a:t> now to the reading of H.S.</a:t>
            </a:r>
          </a:p>
          <a:p>
            <a:r>
              <a:rPr lang="en-US" dirty="0"/>
              <a:t>(Click on </a:t>
            </a:r>
            <a:r>
              <a:rPr lang="en-US" dirty="0">
                <a:hlinkClick r:id="rId2" action="ppaction://hlinkfile"/>
              </a:rPr>
              <a:t>H.S.</a:t>
            </a:r>
            <a:r>
              <a:rPr lang="en-US" dirty="0"/>
              <a:t> to view play)</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1" y="1339031"/>
            <a:ext cx="4376098" cy="5216309"/>
          </a:xfrm>
          <a:prstGeom prst="rect">
            <a:avLst/>
          </a:prstGeom>
        </p:spPr>
      </p:pic>
    </p:spTree>
    <p:extLst>
      <p:ext uri="{BB962C8B-B14F-4D97-AF65-F5344CB8AC3E}">
        <p14:creationId xmlns:p14="http://schemas.microsoft.com/office/powerpoint/2010/main" val="85822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9382"/>
            <a:ext cx="8596668" cy="1681018"/>
          </a:xfrm>
        </p:spPr>
        <p:txBody>
          <a:bodyPr>
            <a:normAutofit fontScale="90000"/>
          </a:bodyPr>
          <a:lstStyle/>
          <a:p>
            <a:r>
              <a:rPr lang="en-US" dirty="0"/>
              <a:t>“In Graduate Roman Catholic Seminary</a:t>
            </a:r>
            <a:br>
              <a:rPr lang="en-US" dirty="0"/>
            </a:br>
            <a:r>
              <a:rPr lang="en-US" dirty="0"/>
              <a:t>I told my Spiritual Director that I thought I might be Bisexual &amp; was asked to leave….</a:t>
            </a:r>
          </a:p>
        </p:txBody>
      </p:sp>
      <p:sp>
        <p:nvSpPr>
          <p:cNvPr id="3" name="Content Placeholder 2"/>
          <p:cNvSpPr>
            <a:spLocks noGrp="1"/>
          </p:cNvSpPr>
          <p:nvPr>
            <p:ph idx="1"/>
          </p:nvPr>
        </p:nvSpPr>
        <p:spPr>
          <a:xfrm>
            <a:off x="677334" y="2160589"/>
            <a:ext cx="5044593" cy="3880773"/>
          </a:xfrm>
        </p:spPr>
        <p:txBody>
          <a:bodyPr/>
          <a:lstStyle/>
          <a:p>
            <a:r>
              <a:rPr lang="en-US" dirty="0"/>
              <a:t>Did you ever feel abandoned by God?</a:t>
            </a:r>
          </a:p>
          <a:p>
            <a:r>
              <a:rPr lang="en-US" dirty="0"/>
              <a:t>I felt I was following a calling to serve in the Church…but what happens when you are told you don’t fit in….can you still be “spiritual”? …this piece is adapted from a story found in the book </a:t>
            </a:r>
            <a:r>
              <a:rPr lang="en-US" u="sng" dirty="0"/>
              <a:t>Embracing The Exile </a:t>
            </a:r>
            <a:r>
              <a:rPr lang="en-US" dirty="0"/>
              <a:t>by John Fortunato published in 1984… listen now to the reading of God Dilemma: an intimate conversation of three characters “ </a:t>
            </a:r>
          </a:p>
          <a:p>
            <a:r>
              <a:rPr lang="en-US" dirty="0"/>
              <a:t>(Click on this Link </a:t>
            </a:r>
            <a:r>
              <a:rPr lang="en-US" dirty="0">
                <a:hlinkClick r:id="rId2" action="ppaction://hlinkfile"/>
              </a:rPr>
              <a:t>God Dilemma </a:t>
            </a:r>
            <a:r>
              <a:rPr lang="en-US" dirty="0"/>
              <a: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897" y="1930400"/>
            <a:ext cx="4384431" cy="4749800"/>
          </a:xfrm>
          <a:prstGeom prst="rect">
            <a:avLst/>
          </a:prstGeom>
        </p:spPr>
      </p:pic>
    </p:spTree>
    <p:extLst>
      <p:ext uri="{BB962C8B-B14F-4D97-AF65-F5344CB8AC3E}">
        <p14:creationId xmlns:p14="http://schemas.microsoft.com/office/powerpoint/2010/main" val="322906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yrs ago I was ordained an Old Catholic Priest…still trying to fit in</a:t>
            </a:r>
          </a:p>
        </p:txBody>
      </p:sp>
      <p:sp>
        <p:nvSpPr>
          <p:cNvPr id="3" name="Content Placeholder 2"/>
          <p:cNvSpPr>
            <a:spLocks noGrp="1"/>
          </p:cNvSpPr>
          <p:nvPr>
            <p:ph idx="1"/>
          </p:nvPr>
        </p:nvSpPr>
        <p:spPr>
          <a:xfrm>
            <a:off x="677334" y="2160589"/>
            <a:ext cx="7441430" cy="3880773"/>
          </a:xfrm>
        </p:spPr>
        <p:txBody>
          <a:bodyPr/>
          <a:lstStyle/>
          <a:p>
            <a:r>
              <a:rPr lang="en-US" dirty="0"/>
              <a:t>Although I was accepted as a closet gay person in the Old Catholic Church I wanted my relationship to be recognized &amp; be more open as a Gay person in the Church.</a:t>
            </a:r>
          </a:p>
          <a:p>
            <a:r>
              <a:rPr lang="en-US" dirty="0"/>
              <a:t>Eventually I transferred to UFMCC (Universal Fellowship of Metropolitan Community Churches) and pastored full time 3 churches for them in CA, WA &amp; Tx….listen now to the reading of Welcoming the Stranger.” </a:t>
            </a:r>
          </a:p>
          <a:p>
            <a:r>
              <a:rPr lang="en-US" dirty="0"/>
              <a:t>(Click on this link to view </a:t>
            </a:r>
            <a:r>
              <a:rPr lang="en-US" dirty="0">
                <a:hlinkClick r:id="rId2" action="ppaction://hlinkfile"/>
              </a:rPr>
              <a:t>Welcoming The Stranger </a:t>
            </a:r>
            <a:r>
              <a:rPr lang="en-US" dirty="0"/>
              <a:t>)</a:t>
            </a:r>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852" y="2900998"/>
            <a:ext cx="4220649" cy="3140364"/>
          </a:xfrm>
          <a:prstGeom prst="rect">
            <a:avLst/>
          </a:prstGeom>
        </p:spPr>
      </p:pic>
    </p:spTree>
    <p:extLst>
      <p:ext uri="{BB962C8B-B14F-4D97-AF65-F5344CB8AC3E}">
        <p14:creationId xmlns:p14="http://schemas.microsoft.com/office/powerpoint/2010/main" val="3382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is still part of being a priest…</a:t>
            </a:r>
          </a:p>
        </p:txBody>
      </p:sp>
      <p:sp>
        <p:nvSpPr>
          <p:cNvPr id="3" name="Content Placeholder 2"/>
          <p:cNvSpPr>
            <a:spLocks noGrp="1"/>
          </p:cNvSpPr>
          <p:nvPr>
            <p:ph idx="1"/>
          </p:nvPr>
        </p:nvSpPr>
        <p:spPr>
          <a:xfrm>
            <a:off x="677334" y="2160589"/>
            <a:ext cx="7746230" cy="3880773"/>
          </a:xfrm>
        </p:spPr>
        <p:txBody>
          <a:bodyPr/>
          <a:lstStyle/>
          <a:p>
            <a:r>
              <a:rPr lang="en-US" dirty="0"/>
              <a:t>After experiencing full time ministry for over 5 </a:t>
            </a:r>
            <a:r>
              <a:rPr lang="en-US" dirty="0" err="1"/>
              <a:t>yrs</a:t>
            </a:r>
            <a:r>
              <a:rPr lang="en-US" dirty="0"/>
              <a:t> I decided I was more called to be a Spiritual Director &amp; received a Licentiate Degree in Spiritual Direction/Spiritual Theology from the Anglican School of Theology in Dallas </a:t>
            </a:r>
            <a:r>
              <a:rPr lang="en-US" dirty="0" err="1"/>
              <a:t>Tx</a:t>
            </a:r>
            <a:endParaRPr lang="en-US" dirty="0"/>
          </a:p>
          <a:p>
            <a:r>
              <a:rPr lang="en-US" dirty="0"/>
              <a:t>I feel more comfortable working one on one or small groups &amp; also discovered Reiki.</a:t>
            </a:r>
          </a:p>
          <a:p>
            <a:r>
              <a:rPr lang="en-US" dirty="0"/>
              <a:t>I created the website </a:t>
            </a:r>
            <a:r>
              <a:rPr lang="en-US" dirty="0">
                <a:hlinkClick r:id="rId2"/>
              </a:rPr>
              <a:t>ReikiAccess.com</a:t>
            </a:r>
            <a:r>
              <a:rPr lang="en-US" dirty="0"/>
              <a:t> over 25 </a:t>
            </a:r>
            <a:r>
              <a:rPr lang="en-US" dirty="0" err="1"/>
              <a:t>yrs</a:t>
            </a:r>
            <a:r>
              <a:rPr lang="en-US" dirty="0"/>
              <a:t> ago where I teach reiki online on a donation basis to students around the world…listen now to the reading of A Parable of Suffering” </a:t>
            </a:r>
          </a:p>
          <a:p>
            <a:r>
              <a:rPr lang="en-US" dirty="0"/>
              <a:t>(Click on this link to view </a:t>
            </a:r>
            <a:r>
              <a:rPr lang="en-US" dirty="0">
                <a:hlinkClick r:id="rId3" action="ppaction://hlinkfile"/>
              </a:rPr>
              <a:t>Parable of Suffering</a:t>
            </a:r>
            <a:r>
              <a:rPr lang="en-US" dirty="0"/>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294" y="2296973"/>
            <a:ext cx="2958379" cy="2395160"/>
          </a:xfrm>
          <a:prstGeom prst="rect">
            <a:avLst/>
          </a:prstGeom>
        </p:spPr>
      </p:pic>
    </p:spTree>
    <p:extLst>
      <p:ext uri="{BB962C8B-B14F-4D97-AF65-F5344CB8AC3E}">
        <p14:creationId xmlns:p14="http://schemas.microsoft.com/office/powerpoint/2010/main" val="377321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come into our lives to teach us a lesson….</a:t>
            </a:r>
          </a:p>
        </p:txBody>
      </p:sp>
      <p:sp>
        <p:nvSpPr>
          <p:cNvPr id="3" name="Content Placeholder 2"/>
          <p:cNvSpPr>
            <a:spLocks noGrp="1"/>
          </p:cNvSpPr>
          <p:nvPr>
            <p:ph idx="1"/>
          </p:nvPr>
        </p:nvSpPr>
        <p:spPr>
          <a:xfrm>
            <a:off x="677334" y="2160589"/>
            <a:ext cx="5958993" cy="3880773"/>
          </a:xfrm>
        </p:spPr>
        <p:txBody>
          <a:bodyPr>
            <a:normAutofit/>
          </a:bodyPr>
          <a:lstStyle/>
          <a:p>
            <a:r>
              <a:rPr lang="en-US" dirty="0"/>
              <a:t>I have been in 3 Long Term Relationships for a total of 32 </a:t>
            </a:r>
            <a:r>
              <a:rPr lang="en-US" dirty="0" err="1"/>
              <a:t>yrs</a:t>
            </a:r>
            <a:r>
              <a:rPr lang="en-US" dirty="0"/>
              <a:t> of my life</a:t>
            </a:r>
          </a:p>
          <a:p>
            <a:r>
              <a:rPr lang="en-US" dirty="0"/>
              <a:t>I chose to leave them when we had either grown apart from our goals, experience abuse, or sexual infidelity</a:t>
            </a:r>
          </a:p>
          <a:p>
            <a:r>
              <a:rPr lang="en-US" dirty="0"/>
              <a:t>My second relationship lasted 10 </a:t>
            </a:r>
            <a:r>
              <a:rPr lang="en-US" dirty="0" err="1"/>
              <a:t>yrs</a:t>
            </a:r>
            <a:r>
              <a:rPr lang="en-US" dirty="0"/>
              <a:t> until he became mentally unstable due to  years of living with AIDS</a:t>
            </a:r>
          </a:p>
          <a:p>
            <a:r>
              <a:rPr lang="en-US" dirty="0"/>
              <a:t>This play is an attempt to explain his life…listen now to the reading of Hot Child in the City” </a:t>
            </a:r>
          </a:p>
          <a:p>
            <a:r>
              <a:rPr lang="en-US" dirty="0"/>
              <a:t>(Click on </a:t>
            </a:r>
            <a:r>
              <a:rPr lang="en-US" dirty="0">
                <a:hlinkClick r:id="rId2" action="ppaction://hlinkfile"/>
              </a:rPr>
              <a:t>Hot Child In The City </a:t>
            </a:r>
            <a:r>
              <a:rPr lang="en-US" dirty="0"/>
              <a:t>to view this play)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628" y="1743850"/>
            <a:ext cx="2633845" cy="3465457"/>
          </a:xfrm>
          <a:prstGeom prst="rect">
            <a:avLst/>
          </a:prstGeom>
        </p:spPr>
      </p:pic>
    </p:spTree>
    <p:extLst>
      <p:ext uri="{BB962C8B-B14F-4D97-AF65-F5344CB8AC3E}">
        <p14:creationId xmlns:p14="http://schemas.microsoft.com/office/powerpoint/2010/main" val="274164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485168" cy="1320800"/>
          </a:xfrm>
        </p:spPr>
        <p:txBody>
          <a:bodyPr/>
          <a:lstStyle/>
          <a:p>
            <a:r>
              <a:rPr lang="en-US" dirty="0"/>
              <a:t>“71 yrs young &amp; still thriving, evolving &amp; growing….</a:t>
            </a:r>
          </a:p>
        </p:txBody>
      </p:sp>
      <p:sp>
        <p:nvSpPr>
          <p:cNvPr id="3" name="Content Placeholder 2"/>
          <p:cNvSpPr>
            <a:spLocks noGrp="1"/>
          </p:cNvSpPr>
          <p:nvPr>
            <p:ph idx="1"/>
          </p:nvPr>
        </p:nvSpPr>
        <p:spPr>
          <a:xfrm>
            <a:off x="677334" y="2160589"/>
            <a:ext cx="6249939" cy="3880773"/>
          </a:xfrm>
        </p:spPr>
        <p:txBody>
          <a:bodyPr>
            <a:normAutofit lnSpcReduction="10000"/>
          </a:bodyPr>
          <a:lstStyle/>
          <a:p>
            <a:r>
              <a:rPr lang="en-US" dirty="0"/>
              <a:t>I have had a number of GOOD FRIDAY experiences…but my dad use to always say “you have to roll with the punches!” or “shit happens… are you going to let it bury you under?…. or allow it to fertilize your new growth?”</a:t>
            </a:r>
          </a:p>
          <a:p>
            <a:r>
              <a:rPr lang="en-US" dirty="0"/>
              <a:t>I was always inspired by the life of St Francis &amp; spent time in college seminary &amp; novitiate with them until I was asked to leave….</a:t>
            </a:r>
          </a:p>
          <a:p>
            <a:r>
              <a:rPr lang="en-US" dirty="0"/>
              <a:t>This play is adapted from a short book </a:t>
            </a:r>
            <a:r>
              <a:rPr lang="en-US" u="sng" dirty="0" err="1"/>
              <a:t>Mr</a:t>
            </a:r>
            <a:r>
              <a:rPr lang="en-US" u="sng" dirty="0"/>
              <a:t> Blue </a:t>
            </a:r>
            <a:r>
              <a:rPr lang="en-US" dirty="0"/>
              <a:t>written by Myles </a:t>
            </a:r>
            <a:r>
              <a:rPr lang="en-US" dirty="0" err="1"/>
              <a:t>Conelly</a:t>
            </a:r>
            <a:r>
              <a:rPr lang="en-US" dirty="0"/>
              <a:t> published in 1922 about a modern </a:t>
            </a:r>
            <a:r>
              <a:rPr lang="en-US" dirty="0" err="1"/>
              <a:t>st</a:t>
            </a:r>
            <a:r>
              <a:rPr lang="en-US" dirty="0"/>
              <a:t> </a:t>
            </a:r>
            <a:r>
              <a:rPr lang="en-US" dirty="0" err="1"/>
              <a:t>francis</a:t>
            </a:r>
            <a:r>
              <a:rPr lang="en-US" dirty="0"/>
              <a:t> character living on the streets …now listen to the reading of No Longer Blue” </a:t>
            </a:r>
          </a:p>
          <a:p>
            <a:r>
              <a:rPr lang="en-US" dirty="0"/>
              <a:t>(Click on the link </a:t>
            </a:r>
            <a:r>
              <a:rPr lang="en-US" dirty="0">
                <a:hlinkClick r:id="rId2" action="ppaction://hlinkfile"/>
              </a:rPr>
              <a:t>No Longer Blue </a:t>
            </a:r>
            <a:r>
              <a:rPr lang="en-US" dirty="0"/>
              <a:t>to read this play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39" y="0"/>
            <a:ext cx="5126182" cy="25630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502" y="2563091"/>
            <a:ext cx="5029498" cy="5070764"/>
          </a:xfrm>
          <a:prstGeom prst="rect">
            <a:avLst/>
          </a:prstGeom>
        </p:spPr>
      </p:pic>
    </p:spTree>
    <p:extLst>
      <p:ext uri="{BB962C8B-B14F-4D97-AF65-F5344CB8AC3E}">
        <p14:creationId xmlns:p14="http://schemas.microsoft.com/office/powerpoint/2010/main" val="41599971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215</TotalTime>
  <Words>1047</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Trebuchet MS</vt:lpstr>
      <vt:lpstr>Wingdings 3</vt:lpstr>
      <vt:lpstr>Facet</vt:lpstr>
      <vt:lpstr>Color Me Rainbow: refections of a gay priest</vt:lpstr>
      <vt:lpstr>A gift of my journey to find my authentic self….</vt:lpstr>
      <vt:lpstr>PowerPoint Presentation</vt:lpstr>
      <vt:lpstr>“Because I was in choir &amp; theatre in High School I was labeled &amp; bullied as a FAGGOT/HOMO </vt:lpstr>
      <vt:lpstr>“In Graduate Roman Catholic Seminary I told my Spiritual Director that I thought I might be Bisexual &amp; was asked to leave….</vt:lpstr>
      <vt:lpstr>“43 yrs ago I was ordained an Old Catholic Priest…still trying to fit in</vt:lpstr>
      <vt:lpstr>“Mentoring is still part of being a priest…</vt:lpstr>
      <vt:lpstr>“Relationships come into our lives to teach us a lesson….</vt:lpstr>
      <vt:lpstr>“71 yrs young &amp; still thriving, evolving &amp; growing….</vt:lpstr>
      <vt:lpstr>“Don’t throw the baby out with the bath water…</vt:lpstr>
      <vt:lpstr>Check out my website reikiaccess.com  or my Face Book Pages  David Benzshawel, Spiritual Friends Gathering or A’Ho Gay Mens Spirituality Tribe …email me at David@reikiaccess.com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Me Rainbow: refections of a gay priest</dc:title>
  <dc:creator>David Benzshawel</dc:creator>
  <cp:lastModifiedBy>David Benzshawel</cp:lastModifiedBy>
  <cp:revision>35</cp:revision>
  <dcterms:created xsi:type="dcterms:W3CDTF">2023-03-31T11:34:54Z</dcterms:created>
  <dcterms:modified xsi:type="dcterms:W3CDTF">2025-03-13T08:53:31Z</dcterms:modified>
  <cp:contentStatus/>
</cp:coreProperties>
</file>